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ink/ink10.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0" r:id="rId3"/>
  </p:sldMasterIdLst>
  <p:notesMasterIdLst>
    <p:notesMasterId r:id="rId91"/>
  </p:notesMasterIdLst>
  <p:sldIdLst>
    <p:sldId id="256" r:id="rId4"/>
    <p:sldId id="1958" r:id="rId5"/>
    <p:sldId id="1959" r:id="rId6"/>
    <p:sldId id="1960" r:id="rId7"/>
    <p:sldId id="2004" r:id="rId8"/>
    <p:sldId id="286" r:id="rId9"/>
    <p:sldId id="1993" r:id="rId10"/>
    <p:sldId id="356" r:id="rId11"/>
    <p:sldId id="315" r:id="rId12"/>
    <p:sldId id="284" r:id="rId13"/>
    <p:sldId id="285" r:id="rId14"/>
    <p:sldId id="366" r:id="rId15"/>
    <p:sldId id="287" r:id="rId16"/>
    <p:sldId id="1998" r:id="rId17"/>
    <p:sldId id="369" r:id="rId18"/>
    <p:sldId id="288" r:id="rId19"/>
    <p:sldId id="361" r:id="rId20"/>
    <p:sldId id="2000" r:id="rId21"/>
    <p:sldId id="1995" r:id="rId22"/>
    <p:sldId id="367" r:id="rId23"/>
    <p:sldId id="2002" r:id="rId24"/>
    <p:sldId id="338" r:id="rId25"/>
    <p:sldId id="368" r:id="rId26"/>
    <p:sldId id="2003" r:id="rId27"/>
    <p:sldId id="2008" r:id="rId28"/>
    <p:sldId id="2009" r:id="rId29"/>
    <p:sldId id="1965" r:id="rId30"/>
    <p:sldId id="259" r:id="rId31"/>
    <p:sldId id="261" r:id="rId32"/>
    <p:sldId id="1969" r:id="rId33"/>
    <p:sldId id="1970" r:id="rId34"/>
    <p:sldId id="1971" r:id="rId35"/>
    <p:sldId id="334" r:id="rId36"/>
    <p:sldId id="1974" r:id="rId37"/>
    <p:sldId id="1975" r:id="rId38"/>
    <p:sldId id="1976" r:id="rId39"/>
    <p:sldId id="2010" r:id="rId40"/>
    <p:sldId id="1978" r:id="rId41"/>
    <p:sldId id="1980" r:id="rId42"/>
    <p:sldId id="290" r:id="rId43"/>
    <p:sldId id="1973" r:id="rId44"/>
    <p:sldId id="291" r:id="rId45"/>
    <p:sldId id="365" r:id="rId46"/>
    <p:sldId id="345" r:id="rId47"/>
    <p:sldId id="346" r:id="rId48"/>
    <p:sldId id="2001" r:id="rId49"/>
    <p:sldId id="316" r:id="rId50"/>
    <p:sldId id="349" r:id="rId51"/>
    <p:sldId id="355" r:id="rId52"/>
    <p:sldId id="350" r:id="rId53"/>
    <p:sldId id="362" r:id="rId54"/>
    <p:sldId id="351" r:id="rId55"/>
    <p:sldId id="352" r:id="rId56"/>
    <p:sldId id="348" r:id="rId57"/>
    <p:sldId id="353" r:id="rId58"/>
    <p:sldId id="325" r:id="rId59"/>
    <p:sldId id="326" r:id="rId60"/>
    <p:sldId id="1981" r:id="rId61"/>
    <p:sldId id="278" r:id="rId62"/>
    <p:sldId id="1982" r:id="rId63"/>
    <p:sldId id="276" r:id="rId64"/>
    <p:sldId id="277" r:id="rId65"/>
    <p:sldId id="281" r:id="rId66"/>
    <p:sldId id="1984" r:id="rId67"/>
    <p:sldId id="327" r:id="rId68"/>
    <p:sldId id="2007" r:id="rId69"/>
    <p:sldId id="1985" r:id="rId70"/>
    <p:sldId id="1986" r:id="rId71"/>
    <p:sldId id="1987" r:id="rId72"/>
    <p:sldId id="297" r:id="rId73"/>
    <p:sldId id="335" r:id="rId74"/>
    <p:sldId id="298" r:id="rId75"/>
    <p:sldId id="303" r:id="rId76"/>
    <p:sldId id="301" r:id="rId77"/>
    <p:sldId id="305" r:id="rId78"/>
    <p:sldId id="2006" r:id="rId79"/>
    <p:sldId id="319" r:id="rId80"/>
    <p:sldId id="320" r:id="rId81"/>
    <p:sldId id="1952" r:id="rId82"/>
    <p:sldId id="321" r:id="rId83"/>
    <p:sldId id="323" r:id="rId84"/>
    <p:sldId id="1996" r:id="rId85"/>
    <p:sldId id="1989" r:id="rId86"/>
    <p:sldId id="1990" r:id="rId87"/>
    <p:sldId id="1991" r:id="rId88"/>
    <p:sldId id="1992" r:id="rId89"/>
    <p:sldId id="32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0A97AC-F317-4AA4-AD6C-DE378C97B672}" v="30" dt="2025-10-30T16:01:15.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660"/>
  </p:normalViewPr>
  <p:slideViewPr>
    <p:cSldViewPr snapToGrid="0">
      <p:cViewPr varScale="1">
        <p:scale>
          <a:sx n="56" d="100"/>
          <a:sy n="56" d="100"/>
        </p:scale>
        <p:origin x="1248" y="276"/>
      </p:cViewPr>
      <p:guideLst/>
    </p:cSldViewPr>
  </p:slideViewPr>
  <p:notesTextViewPr>
    <p:cViewPr>
      <p:scale>
        <a:sx n="1" d="1"/>
        <a:sy n="1" d="1"/>
      </p:scale>
      <p:origin x="0" y="0"/>
    </p:cViewPr>
  </p:notesTextViewPr>
  <p:sorterViewPr>
    <p:cViewPr varScale="1">
      <p:scale>
        <a:sx n="100" d="100"/>
        <a:sy n="100" d="100"/>
      </p:scale>
      <p:origin x="0" y="-258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sent Isiguzo" userId="8bd1e3884c480930" providerId="LiveId" clId="{C0FDCCB2-A742-4FB6-BA00-5C6A8EF8E7FB}"/>
    <pc:docChg chg="undo custSel addSld delSld modSld sldOrd">
      <pc:chgData name="Godsent Isiguzo" userId="8bd1e3884c480930" providerId="LiveId" clId="{C0FDCCB2-A742-4FB6-BA00-5C6A8EF8E7FB}" dt="2025-10-30T16:01:26.074" v="543" actId="478"/>
      <pc:docMkLst>
        <pc:docMk/>
      </pc:docMkLst>
      <pc:sldChg chg="addSp delSp modSp mod">
        <pc:chgData name="Godsent Isiguzo" userId="8bd1e3884c480930" providerId="LiveId" clId="{C0FDCCB2-A742-4FB6-BA00-5C6A8EF8E7FB}" dt="2025-10-30T10:43:29.150" v="258" actId="9405"/>
        <pc:sldMkLst>
          <pc:docMk/>
          <pc:sldMk cId="162546162" sldId="276"/>
        </pc:sldMkLst>
        <pc:inkChg chg="add">
          <ac:chgData name="Godsent Isiguzo" userId="8bd1e3884c480930" providerId="LiveId" clId="{C0FDCCB2-A742-4FB6-BA00-5C6A8EF8E7FB}" dt="2025-10-30T10:41:43.005" v="240" actId="9405"/>
          <ac:inkMkLst>
            <pc:docMk/>
            <pc:sldMk cId="162546162" sldId="276"/>
            <ac:inkMk id="4" creationId="{3A1AC341-D571-AC88-838E-24E022AD4441}"/>
          </ac:inkMkLst>
        </pc:inkChg>
        <pc:inkChg chg="add del">
          <ac:chgData name="Godsent Isiguzo" userId="8bd1e3884c480930" providerId="LiveId" clId="{C0FDCCB2-A742-4FB6-BA00-5C6A8EF8E7FB}" dt="2025-10-30T10:42:10.078" v="242"/>
          <ac:inkMkLst>
            <pc:docMk/>
            <pc:sldMk cId="162546162" sldId="276"/>
            <ac:inkMk id="5" creationId="{0F6C463F-68B9-D50F-DAD6-04E264AE241C}"/>
          </ac:inkMkLst>
        </pc:inkChg>
        <pc:inkChg chg="add mod">
          <ac:chgData name="Godsent Isiguzo" userId="8bd1e3884c480930" providerId="LiveId" clId="{C0FDCCB2-A742-4FB6-BA00-5C6A8EF8E7FB}" dt="2025-10-30T10:42:13.150" v="243"/>
          <ac:inkMkLst>
            <pc:docMk/>
            <pc:sldMk cId="162546162" sldId="276"/>
            <ac:inkMk id="6" creationId="{4644AEE1-B20C-C02B-15CA-6C6B8B5ED804}"/>
          </ac:inkMkLst>
        </pc:inkChg>
        <pc:inkChg chg="add del">
          <ac:chgData name="Godsent Isiguzo" userId="8bd1e3884c480930" providerId="LiveId" clId="{C0FDCCB2-A742-4FB6-BA00-5C6A8EF8E7FB}" dt="2025-10-30T10:42:18.490" v="245"/>
          <ac:inkMkLst>
            <pc:docMk/>
            <pc:sldMk cId="162546162" sldId="276"/>
            <ac:inkMk id="7" creationId="{C678B9DB-FEA6-2ED2-BA43-DF9FA78E4EFF}"/>
          </ac:inkMkLst>
        </pc:inkChg>
        <pc:inkChg chg="add">
          <ac:chgData name="Godsent Isiguzo" userId="8bd1e3884c480930" providerId="LiveId" clId="{C0FDCCB2-A742-4FB6-BA00-5C6A8EF8E7FB}" dt="2025-10-30T10:42:18.490" v="245"/>
          <ac:inkMkLst>
            <pc:docMk/>
            <pc:sldMk cId="162546162" sldId="276"/>
            <ac:inkMk id="9" creationId="{EE8AA5DD-9925-C26F-40DD-44D30E758965}"/>
          </ac:inkMkLst>
        </pc:inkChg>
        <pc:inkChg chg="add del">
          <ac:chgData name="Godsent Isiguzo" userId="8bd1e3884c480930" providerId="LiveId" clId="{C0FDCCB2-A742-4FB6-BA00-5C6A8EF8E7FB}" dt="2025-10-30T10:42:25.837" v="247"/>
          <ac:inkMkLst>
            <pc:docMk/>
            <pc:sldMk cId="162546162" sldId="276"/>
            <ac:inkMk id="10" creationId="{7723054E-7D0E-3ED1-ADCF-C00B9B0F9E54}"/>
          </ac:inkMkLst>
        </pc:inkChg>
        <pc:inkChg chg="add">
          <ac:chgData name="Godsent Isiguzo" userId="8bd1e3884c480930" providerId="LiveId" clId="{C0FDCCB2-A742-4FB6-BA00-5C6A8EF8E7FB}" dt="2025-10-30T10:42:25.837" v="247"/>
          <ac:inkMkLst>
            <pc:docMk/>
            <pc:sldMk cId="162546162" sldId="276"/>
            <ac:inkMk id="11" creationId="{7CDDEE97-EF01-5BE1-50B1-0FE43B086A76}"/>
          </ac:inkMkLst>
        </pc:inkChg>
        <pc:inkChg chg="add del">
          <ac:chgData name="Godsent Isiguzo" userId="8bd1e3884c480930" providerId="LiveId" clId="{C0FDCCB2-A742-4FB6-BA00-5C6A8EF8E7FB}" dt="2025-10-30T10:42:31.677" v="249"/>
          <ac:inkMkLst>
            <pc:docMk/>
            <pc:sldMk cId="162546162" sldId="276"/>
            <ac:inkMk id="12" creationId="{EA855812-2AA5-71E7-B39A-A1C68C5C6D15}"/>
          </ac:inkMkLst>
        </pc:inkChg>
        <pc:inkChg chg="add">
          <ac:chgData name="Godsent Isiguzo" userId="8bd1e3884c480930" providerId="LiveId" clId="{C0FDCCB2-A742-4FB6-BA00-5C6A8EF8E7FB}" dt="2025-10-30T10:42:31.677" v="249"/>
          <ac:inkMkLst>
            <pc:docMk/>
            <pc:sldMk cId="162546162" sldId="276"/>
            <ac:inkMk id="13" creationId="{976170EA-29C4-7597-8A53-B9FA66E86D9A}"/>
          </ac:inkMkLst>
        </pc:inkChg>
        <pc:inkChg chg="add del">
          <ac:chgData name="Godsent Isiguzo" userId="8bd1e3884c480930" providerId="LiveId" clId="{C0FDCCB2-A742-4FB6-BA00-5C6A8EF8E7FB}" dt="2025-10-30T10:42:41.028" v="251"/>
          <ac:inkMkLst>
            <pc:docMk/>
            <pc:sldMk cId="162546162" sldId="276"/>
            <ac:inkMk id="14" creationId="{D0756C71-6834-D81D-E33A-0DF36B212654}"/>
          </ac:inkMkLst>
        </pc:inkChg>
        <pc:inkChg chg="add">
          <ac:chgData name="Godsent Isiguzo" userId="8bd1e3884c480930" providerId="LiveId" clId="{C0FDCCB2-A742-4FB6-BA00-5C6A8EF8E7FB}" dt="2025-10-30T10:42:41.028" v="251"/>
          <ac:inkMkLst>
            <pc:docMk/>
            <pc:sldMk cId="162546162" sldId="276"/>
            <ac:inkMk id="15" creationId="{2D00FDCA-6504-ADC7-4E94-482575AEADB9}"/>
          </ac:inkMkLst>
        </pc:inkChg>
        <pc:inkChg chg="add del">
          <ac:chgData name="Godsent Isiguzo" userId="8bd1e3884c480930" providerId="LiveId" clId="{C0FDCCB2-A742-4FB6-BA00-5C6A8EF8E7FB}" dt="2025-10-30T10:42:46.294" v="253"/>
          <ac:inkMkLst>
            <pc:docMk/>
            <pc:sldMk cId="162546162" sldId="276"/>
            <ac:inkMk id="16" creationId="{701523DD-4E9D-274B-065B-607DDCDC3171}"/>
          </ac:inkMkLst>
        </pc:inkChg>
        <pc:inkChg chg="add mod">
          <ac:chgData name="Godsent Isiguzo" userId="8bd1e3884c480930" providerId="LiveId" clId="{C0FDCCB2-A742-4FB6-BA00-5C6A8EF8E7FB}" dt="2025-10-30T10:42:48.119" v="254"/>
          <ac:inkMkLst>
            <pc:docMk/>
            <pc:sldMk cId="162546162" sldId="276"/>
            <ac:inkMk id="17" creationId="{140C92D0-F9D7-E18E-62F0-F5F6858563BF}"/>
          </ac:inkMkLst>
        </pc:inkChg>
        <pc:inkChg chg="add del">
          <ac:chgData name="Godsent Isiguzo" userId="8bd1e3884c480930" providerId="LiveId" clId="{C0FDCCB2-A742-4FB6-BA00-5C6A8EF8E7FB}" dt="2025-10-30T10:42:55.900" v="256"/>
          <ac:inkMkLst>
            <pc:docMk/>
            <pc:sldMk cId="162546162" sldId="276"/>
            <ac:inkMk id="18" creationId="{8212CBAD-80D9-8F0A-6CFA-446F93244CF3}"/>
          </ac:inkMkLst>
        </pc:inkChg>
        <pc:inkChg chg="add mod">
          <ac:chgData name="Godsent Isiguzo" userId="8bd1e3884c480930" providerId="LiveId" clId="{C0FDCCB2-A742-4FB6-BA00-5C6A8EF8E7FB}" dt="2025-10-30T10:42:56.595" v="257"/>
          <ac:inkMkLst>
            <pc:docMk/>
            <pc:sldMk cId="162546162" sldId="276"/>
            <ac:inkMk id="19" creationId="{0EAD9A87-5A0D-8437-779A-C50BD4134798}"/>
          </ac:inkMkLst>
        </pc:inkChg>
        <pc:inkChg chg="add">
          <ac:chgData name="Godsent Isiguzo" userId="8bd1e3884c480930" providerId="LiveId" clId="{C0FDCCB2-A742-4FB6-BA00-5C6A8EF8E7FB}" dt="2025-10-30T10:43:29.150" v="258" actId="9405"/>
          <ac:inkMkLst>
            <pc:docMk/>
            <pc:sldMk cId="162546162" sldId="276"/>
            <ac:inkMk id="20" creationId="{D1E3F3C6-F441-0D3F-2A2A-2C131E24BB79}"/>
          </ac:inkMkLst>
        </pc:inkChg>
      </pc:sldChg>
      <pc:sldChg chg="modSp mod">
        <pc:chgData name="Godsent Isiguzo" userId="8bd1e3884c480930" providerId="LiveId" clId="{C0FDCCB2-A742-4FB6-BA00-5C6A8EF8E7FB}" dt="2025-10-24T08:47:52.473" v="4" actId="27636"/>
        <pc:sldMkLst>
          <pc:docMk/>
          <pc:sldMk cId="437534241" sldId="283"/>
        </pc:sldMkLst>
      </pc:sldChg>
      <pc:sldChg chg="addSp delSp modSp mod">
        <pc:chgData name="Godsent Isiguzo" userId="8bd1e3884c480930" providerId="LiveId" clId="{C0FDCCB2-A742-4FB6-BA00-5C6A8EF8E7FB}" dt="2025-10-30T15:45:16.880" v="429" actId="26606"/>
        <pc:sldMkLst>
          <pc:docMk/>
          <pc:sldMk cId="3112923575" sldId="286"/>
        </pc:sldMkLst>
        <pc:spChg chg="add del mod">
          <ac:chgData name="Godsent Isiguzo" userId="8bd1e3884c480930" providerId="LiveId" clId="{C0FDCCB2-A742-4FB6-BA00-5C6A8EF8E7FB}" dt="2025-10-30T15:45:16.880" v="429" actId="26606"/>
          <ac:spMkLst>
            <pc:docMk/>
            <pc:sldMk cId="3112923575" sldId="286"/>
            <ac:spMk id="3" creationId="{362AC5E4-DBC1-26AC-08EC-E49CA6DB1C60}"/>
          </ac:spMkLst>
        </pc:spChg>
        <pc:graphicFrameChg chg="add del">
          <ac:chgData name="Godsent Isiguzo" userId="8bd1e3884c480930" providerId="LiveId" clId="{C0FDCCB2-A742-4FB6-BA00-5C6A8EF8E7FB}" dt="2025-10-30T15:45:16.880" v="429" actId="26606"/>
          <ac:graphicFrameMkLst>
            <pc:docMk/>
            <pc:sldMk cId="3112923575" sldId="286"/>
            <ac:graphicFrameMk id="18" creationId="{270CE421-EFC5-E4D9-C506-F3D2D38C9084}"/>
          </ac:graphicFrameMkLst>
        </pc:graphicFrameChg>
      </pc:sldChg>
      <pc:sldChg chg="modSp mod">
        <pc:chgData name="Godsent Isiguzo" userId="8bd1e3884c480930" providerId="LiveId" clId="{C0FDCCB2-A742-4FB6-BA00-5C6A8EF8E7FB}" dt="2025-10-24T08:47:52.481" v="5" actId="27636"/>
        <pc:sldMkLst>
          <pc:docMk/>
          <pc:sldMk cId="4176602720" sldId="307"/>
        </pc:sldMkLst>
      </pc:sldChg>
      <pc:sldChg chg="modSp mod">
        <pc:chgData name="Godsent Isiguzo" userId="8bd1e3884c480930" providerId="LiveId" clId="{C0FDCCB2-A742-4FB6-BA00-5C6A8EF8E7FB}" dt="2025-10-30T09:38:45.525" v="36" actId="20577"/>
        <pc:sldMkLst>
          <pc:docMk/>
          <pc:sldMk cId="1005096827" sldId="315"/>
        </pc:sldMkLst>
        <pc:graphicFrameChg chg="modGraphic">
          <ac:chgData name="Godsent Isiguzo" userId="8bd1e3884c480930" providerId="LiveId" clId="{C0FDCCB2-A742-4FB6-BA00-5C6A8EF8E7FB}" dt="2025-10-30T09:38:45.525" v="36" actId="20577"/>
          <ac:graphicFrameMkLst>
            <pc:docMk/>
            <pc:sldMk cId="1005096827" sldId="315"/>
            <ac:graphicFrameMk id="5" creationId="{47513A9B-152C-F081-F14C-120AEFB48B03}"/>
          </ac:graphicFrameMkLst>
        </pc:graphicFrameChg>
      </pc:sldChg>
      <pc:sldChg chg="addSp modSp">
        <pc:chgData name="Godsent Isiguzo" userId="8bd1e3884c480930" providerId="LiveId" clId="{C0FDCCB2-A742-4FB6-BA00-5C6A8EF8E7FB}" dt="2025-10-30T16:01:07.403" v="541"/>
        <pc:sldMkLst>
          <pc:docMk/>
          <pc:sldMk cId="4140911976" sldId="316"/>
        </pc:sldMkLst>
        <pc:spChg chg="add mod">
          <ac:chgData name="Godsent Isiguzo" userId="8bd1e3884c480930" providerId="LiveId" clId="{C0FDCCB2-A742-4FB6-BA00-5C6A8EF8E7FB}" dt="2025-10-30T16:01:07.403" v="541"/>
          <ac:spMkLst>
            <pc:docMk/>
            <pc:sldMk cId="4140911976" sldId="316"/>
            <ac:spMk id="2" creationId="{200303C6-D91D-5182-7432-2AFAC465E848}"/>
          </ac:spMkLst>
        </pc:spChg>
      </pc:sldChg>
      <pc:sldChg chg="modSp mod">
        <pc:chgData name="Godsent Isiguzo" userId="8bd1e3884c480930" providerId="LiveId" clId="{C0FDCCB2-A742-4FB6-BA00-5C6A8EF8E7FB}" dt="2025-10-30T10:38:59.554" v="239" actId="20577"/>
        <pc:sldMkLst>
          <pc:docMk/>
          <pc:sldMk cId="4217928698" sldId="325"/>
        </pc:sldMkLst>
        <pc:spChg chg="mod">
          <ac:chgData name="Godsent Isiguzo" userId="8bd1e3884c480930" providerId="LiveId" clId="{C0FDCCB2-A742-4FB6-BA00-5C6A8EF8E7FB}" dt="2025-10-30T10:38:59.554" v="239" actId="20577"/>
          <ac:spMkLst>
            <pc:docMk/>
            <pc:sldMk cId="4217928698" sldId="325"/>
            <ac:spMk id="3" creationId="{00000000-0000-0000-0000-000000000000}"/>
          </ac:spMkLst>
        </pc:spChg>
      </pc:sldChg>
      <pc:sldChg chg="modSp mod">
        <pc:chgData name="Godsent Isiguzo" userId="8bd1e3884c480930" providerId="LiveId" clId="{C0FDCCB2-A742-4FB6-BA00-5C6A8EF8E7FB}" dt="2025-10-30T15:59:27.422" v="540" actId="20577"/>
        <pc:sldMkLst>
          <pc:docMk/>
          <pc:sldMk cId="2249732586" sldId="326"/>
        </pc:sldMkLst>
        <pc:graphicFrameChg chg="modGraphic">
          <ac:chgData name="Godsent Isiguzo" userId="8bd1e3884c480930" providerId="LiveId" clId="{C0FDCCB2-A742-4FB6-BA00-5C6A8EF8E7FB}" dt="2025-10-30T15:59:27.422" v="540" actId="20577"/>
          <ac:graphicFrameMkLst>
            <pc:docMk/>
            <pc:sldMk cId="2249732586" sldId="326"/>
            <ac:graphicFrameMk id="5" creationId="{9D841ADC-CEFD-348C-3E9E-4D0FD2FF2FE0}"/>
          </ac:graphicFrameMkLst>
        </pc:graphicFrameChg>
      </pc:sldChg>
      <pc:sldChg chg="ord">
        <pc:chgData name="Godsent Isiguzo" userId="8bd1e3884c480930" providerId="LiveId" clId="{C0FDCCB2-A742-4FB6-BA00-5C6A8EF8E7FB}" dt="2025-10-30T10:13:14.129" v="174"/>
        <pc:sldMkLst>
          <pc:docMk/>
          <pc:sldMk cId="1427142982" sldId="338"/>
        </pc:sldMkLst>
      </pc:sldChg>
      <pc:sldChg chg="modSp mod modNotesTx">
        <pc:chgData name="Godsent Isiguzo" userId="8bd1e3884c480930" providerId="LiveId" clId="{C0FDCCB2-A742-4FB6-BA00-5C6A8EF8E7FB}" dt="2025-10-30T15:49:06.098" v="496" actId="14100"/>
        <pc:sldMkLst>
          <pc:docMk/>
          <pc:sldMk cId="1057300291" sldId="361"/>
        </pc:sldMkLst>
        <pc:picChg chg="mod">
          <ac:chgData name="Godsent Isiguzo" userId="8bd1e3884c480930" providerId="LiveId" clId="{C0FDCCB2-A742-4FB6-BA00-5C6A8EF8E7FB}" dt="2025-10-30T15:48:43.449" v="490" actId="14100"/>
          <ac:picMkLst>
            <pc:docMk/>
            <pc:sldMk cId="1057300291" sldId="361"/>
            <ac:picMk id="3" creationId="{8DA33CB9-B34E-27A3-9D0D-A4D6998FBED7}"/>
          </ac:picMkLst>
        </pc:picChg>
        <pc:picChg chg="mod">
          <ac:chgData name="Godsent Isiguzo" userId="8bd1e3884c480930" providerId="LiveId" clId="{C0FDCCB2-A742-4FB6-BA00-5C6A8EF8E7FB}" dt="2025-10-30T15:48:35.976" v="488" actId="14100"/>
          <ac:picMkLst>
            <pc:docMk/>
            <pc:sldMk cId="1057300291" sldId="361"/>
            <ac:picMk id="5" creationId="{9CA9D8EC-03A8-04F6-550B-47207073454C}"/>
          </ac:picMkLst>
        </pc:picChg>
        <pc:picChg chg="mod">
          <ac:chgData name="Godsent Isiguzo" userId="8bd1e3884c480930" providerId="LiveId" clId="{C0FDCCB2-A742-4FB6-BA00-5C6A8EF8E7FB}" dt="2025-10-30T15:48:52.019" v="492" actId="14100"/>
          <ac:picMkLst>
            <pc:docMk/>
            <pc:sldMk cId="1057300291" sldId="361"/>
            <ac:picMk id="7" creationId="{A79312B9-9557-DCE0-A527-DF5EF10AEC8E}"/>
          </ac:picMkLst>
        </pc:picChg>
        <pc:picChg chg="mod">
          <ac:chgData name="Godsent Isiguzo" userId="8bd1e3884c480930" providerId="LiveId" clId="{C0FDCCB2-A742-4FB6-BA00-5C6A8EF8E7FB}" dt="2025-10-30T15:48:58.960" v="494" actId="14100"/>
          <ac:picMkLst>
            <pc:docMk/>
            <pc:sldMk cId="1057300291" sldId="361"/>
            <ac:picMk id="9" creationId="{B734204D-BE60-C7CE-5052-F3B84BA731BD}"/>
          </ac:picMkLst>
        </pc:picChg>
        <pc:picChg chg="mod">
          <ac:chgData name="Godsent Isiguzo" userId="8bd1e3884c480930" providerId="LiveId" clId="{C0FDCCB2-A742-4FB6-BA00-5C6A8EF8E7FB}" dt="2025-10-30T15:49:06.098" v="496" actId="14100"/>
          <ac:picMkLst>
            <pc:docMk/>
            <pc:sldMk cId="1057300291" sldId="361"/>
            <ac:picMk id="11" creationId="{78786AD7-445A-1555-21C2-CBE3D7FF1C4E}"/>
          </ac:picMkLst>
        </pc:picChg>
      </pc:sldChg>
      <pc:sldChg chg="addSp delSp modSp mod">
        <pc:chgData name="Godsent Isiguzo" userId="8bd1e3884c480930" providerId="LiveId" clId="{C0FDCCB2-A742-4FB6-BA00-5C6A8EF8E7FB}" dt="2025-10-30T16:01:26.074" v="543" actId="478"/>
        <pc:sldMkLst>
          <pc:docMk/>
          <pc:sldMk cId="664819211" sldId="362"/>
        </pc:sldMkLst>
        <pc:spChg chg="add del mod">
          <ac:chgData name="Godsent Isiguzo" userId="8bd1e3884c480930" providerId="LiveId" clId="{C0FDCCB2-A742-4FB6-BA00-5C6A8EF8E7FB}" dt="2025-10-30T16:01:26.074" v="543" actId="478"/>
          <ac:spMkLst>
            <pc:docMk/>
            <pc:sldMk cId="664819211" sldId="362"/>
            <ac:spMk id="3" creationId="{B05468EF-E220-72C2-ED57-AF1903FDC5D6}"/>
          </ac:spMkLst>
        </pc:spChg>
      </pc:sldChg>
      <pc:sldChg chg="modSp mod">
        <pc:chgData name="Godsent Isiguzo" userId="8bd1e3884c480930" providerId="LiveId" clId="{C0FDCCB2-A742-4FB6-BA00-5C6A8EF8E7FB}" dt="2025-10-24T08:47:52.464" v="3" actId="27636"/>
        <pc:sldMkLst>
          <pc:docMk/>
          <pc:sldMk cId="3777086269" sldId="362"/>
        </pc:sldMkLst>
      </pc:sldChg>
      <pc:sldChg chg="modSp mod">
        <pc:chgData name="Godsent Isiguzo" userId="8bd1e3884c480930" providerId="LiveId" clId="{C0FDCCB2-A742-4FB6-BA00-5C6A8EF8E7FB}" dt="2025-10-29T22:08:19.257" v="13" actId="14100"/>
        <pc:sldMkLst>
          <pc:docMk/>
          <pc:sldMk cId="1129778211" sldId="365"/>
        </pc:sldMkLst>
        <pc:spChg chg="mod">
          <ac:chgData name="Godsent Isiguzo" userId="8bd1e3884c480930" providerId="LiveId" clId="{C0FDCCB2-A742-4FB6-BA00-5C6A8EF8E7FB}" dt="2025-10-29T22:08:05.281" v="9" actId="1076"/>
          <ac:spMkLst>
            <pc:docMk/>
            <pc:sldMk cId="1129778211" sldId="365"/>
            <ac:spMk id="9" creationId="{EC0B17EA-061D-D983-EDA9-6A21821A2EF5}"/>
          </ac:spMkLst>
        </pc:spChg>
        <pc:picChg chg="mod">
          <ac:chgData name="Godsent Isiguzo" userId="8bd1e3884c480930" providerId="LiveId" clId="{C0FDCCB2-A742-4FB6-BA00-5C6A8EF8E7FB}" dt="2025-10-29T22:08:11.381" v="11" actId="14100"/>
          <ac:picMkLst>
            <pc:docMk/>
            <pc:sldMk cId="1129778211" sldId="365"/>
            <ac:picMk id="5" creationId="{F6FE7E11-0ABF-3B29-5B6C-CD972AFF8DCB}"/>
          </ac:picMkLst>
        </pc:picChg>
        <pc:picChg chg="mod">
          <ac:chgData name="Godsent Isiguzo" userId="8bd1e3884c480930" providerId="LiveId" clId="{C0FDCCB2-A742-4FB6-BA00-5C6A8EF8E7FB}" dt="2025-10-29T22:08:19.257" v="13" actId="14100"/>
          <ac:picMkLst>
            <pc:docMk/>
            <pc:sldMk cId="1129778211" sldId="365"/>
            <ac:picMk id="7" creationId="{4CE7A094-070F-1B60-BCE7-3D01192904EF}"/>
          </ac:picMkLst>
        </pc:picChg>
      </pc:sldChg>
      <pc:sldChg chg="del">
        <pc:chgData name="Godsent Isiguzo" userId="8bd1e3884c480930" providerId="LiveId" clId="{C0FDCCB2-A742-4FB6-BA00-5C6A8EF8E7FB}" dt="2025-10-30T09:58:52.805" v="124" actId="2696"/>
        <pc:sldMkLst>
          <pc:docMk/>
          <pc:sldMk cId="1910659269" sldId="1950"/>
        </pc:sldMkLst>
      </pc:sldChg>
      <pc:sldChg chg="addSp delSp modSp del mod">
        <pc:chgData name="Godsent Isiguzo" userId="8bd1e3884c480930" providerId="LiveId" clId="{C0FDCCB2-A742-4FB6-BA00-5C6A8EF8E7FB}" dt="2025-10-30T09:55:25.062" v="123" actId="2696"/>
        <pc:sldMkLst>
          <pc:docMk/>
          <pc:sldMk cId="2726436155" sldId="1961"/>
        </pc:sldMkLst>
        <pc:spChg chg="add del mod">
          <ac:chgData name="Godsent Isiguzo" userId="8bd1e3884c480930" providerId="LiveId" clId="{C0FDCCB2-A742-4FB6-BA00-5C6A8EF8E7FB}" dt="2025-10-30T09:50:05.767" v="109" actId="21"/>
          <ac:spMkLst>
            <pc:docMk/>
            <pc:sldMk cId="2726436155" sldId="1961"/>
            <ac:spMk id="3" creationId="{14852185-CDC2-4582-13DE-901CD06BC866}"/>
          </ac:spMkLst>
        </pc:spChg>
        <pc:spChg chg="add del mod">
          <ac:chgData name="Godsent Isiguzo" userId="8bd1e3884c480930" providerId="LiveId" clId="{C0FDCCB2-A742-4FB6-BA00-5C6A8EF8E7FB}" dt="2025-10-30T09:52:10.957" v="114" actId="478"/>
          <ac:spMkLst>
            <pc:docMk/>
            <pc:sldMk cId="2726436155" sldId="1961"/>
            <ac:spMk id="6" creationId="{6C3EA28F-930B-43CD-4192-48661FA0962B}"/>
          </ac:spMkLst>
        </pc:spChg>
        <pc:graphicFrameChg chg="add del mod modGraphic">
          <ac:chgData name="Godsent Isiguzo" userId="8bd1e3884c480930" providerId="LiveId" clId="{C0FDCCB2-A742-4FB6-BA00-5C6A8EF8E7FB}" dt="2025-10-30T09:52:10.957" v="114" actId="478"/>
          <ac:graphicFrameMkLst>
            <pc:docMk/>
            <pc:sldMk cId="2726436155" sldId="1961"/>
            <ac:graphicFrameMk id="5" creationId="{9524471D-851A-1A7E-93F6-191C0317B4E7}"/>
          </ac:graphicFrameMkLst>
        </pc:graphicFrameChg>
      </pc:sldChg>
      <pc:sldChg chg="del">
        <pc:chgData name="Godsent Isiguzo" userId="8bd1e3884c480930" providerId="LiveId" clId="{C0FDCCB2-A742-4FB6-BA00-5C6A8EF8E7FB}" dt="2025-10-30T09:48:30.310" v="105" actId="2696"/>
        <pc:sldMkLst>
          <pc:docMk/>
          <pc:sldMk cId="2470932089" sldId="1962"/>
        </pc:sldMkLst>
      </pc:sldChg>
      <pc:sldChg chg="addSp delSp modSp del mod">
        <pc:chgData name="Godsent Isiguzo" userId="8bd1e3884c480930" providerId="LiveId" clId="{C0FDCCB2-A742-4FB6-BA00-5C6A8EF8E7FB}" dt="2025-10-30T15:41:52.238" v="423" actId="47"/>
        <pc:sldMkLst>
          <pc:docMk/>
          <pc:sldMk cId="2327379915" sldId="1964"/>
        </pc:sldMkLst>
        <pc:spChg chg="add del">
          <ac:chgData name="Godsent Isiguzo" userId="8bd1e3884c480930" providerId="LiveId" clId="{C0FDCCB2-A742-4FB6-BA00-5C6A8EF8E7FB}" dt="2025-10-30T15:39:51.855" v="304" actId="26606"/>
          <ac:spMkLst>
            <pc:docMk/>
            <pc:sldMk cId="2327379915" sldId="1964"/>
            <ac:spMk id="10" creationId="{955A2079-FA98-4876-80F0-72364A7D2EA4}"/>
          </ac:spMkLst>
        </pc:spChg>
        <pc:spChg chg="add del">
          <ac:chgData name="Godsent Isiguzo" userId="8bd1e3884c480930" providerId="LiveId" clId="{C0FDCCB2-A742-4FB6-BA00-5C6A8EF8E7FB}" dt="2025-10-30T15:39:07.463" v="300" actId="26606"/>
          <ac:spMkLst>
            <pc:docMk/>
            <pc:sldMk cId="2327379915" sldId="1964"/>
            <ac:spMk id="15" creationId="{6C4028FD-8BAA-4A19-BFDE-594D991B7552}"/>
          </ac:spMkLst>
        </pc:spChg>
        <pc:spChg chg="add del">
          <ac:chgData name="Godsent Isiguzo" userId="8bd1e3884c480930" providerId="LiveId" clId="{C0FDCCB2-A742-4FB6-BA00-5C6A8EF8E7FB}" dt="2025-10-30T15:39:37.710" v="302" actId="26606"/>
          <ac:spMkLst>
            <pc:docMk/>
            <pc:sldMk cId="2327379915" sldId="1964"/>
            <ac:spMk id="17" creationId="{955A2079-FA98-4876-80F0-72364A7D2EA4}"/>
          </ac:spMkLst>
        </pc:spChg>
        <pc:spChg chg="add del">
          <ac:chgData name="Godsent Isiguzo" userId="8bd1e3884c480930" providerId="LiveId" clId="{C0FDCCB2-A742-4FB6-BA00-5C6A8EF8E7FB}" dt="2025-10-30T15:39:51.855" v="304" actId="26606"/>
          <ac:spMkLst>
            <pc:docMk/>
            <pc:sldMk cId="2327379915" sldId="1964"/>
            <ac:spMk id="19" creationId="{FB92FFCE-0C90-454E-AA25-D4EE9A6C39C5}"/>
          </ac:spMkLst>
        </pc:spChg>
        <pc:spChg chg="add del">
          <ac:chgData name="Godsent Isiguzo" userId="8bd1e3884c480930" providerId="LiveId" clId="{C0FDCCB2-A742-4FB6-BA00-5C6A8EF8E7FB}" dt="2025-10-30T15:39:51.855" v="304" actId="26606"/>
          <ac:spMkLst>
            <pc:docMk/>
            <pc:sldMk cId="2327379915" sldId="1964"/>
            <ac:spMk id="20" creationId="{81D377EB-C9D2-4ED0-86A6-740A297E3EAC}"/>
          </ac:spMkLst>
        </pc:spChg>
        <pc:spChg chg="add del">
          <ac:chgData name="Godsent Isiguzo" userId="8bd1e3884c480930" providerId="LiveId" clId="{C0FDCCB2-A742-4FB6-BA00-5C6A8EF8E7FB}" dt="2025-10-30T15:39:51.855" v="304" actId="26606"/>
          <ac:spMkLst>
            <pc:docMk/>
            <pc:sldMk cId="2327379915" sldId="1964"/>
            <ac:spMk id="21" creationId="{066346BE-FDB4-4772-A696-0719490ABD64}"/>
          </ac:spMkLst>
        </pc:spChg>
        <pc:graphicFrameChg chg="mod modGraphic">
          <ac:chgData name="Godsent Isiguzo" userId="8bd1e3884c480930" providerId="LiveId" clId="{C0FDCCB2-A742-4FB6-BA00-5C6A8EF8E7FB}" dt="2025-10-30T15:40:41.958" v="337"/>
          <ac:graphicFrameMkLst>
            <pc:docMk/>
            <pc:sldMk cId="2327379915" sldId="1964"/>
            <ac:graphicFrameMk id="5" creationId="{E5F3678F-C277-0F8D-C3BA-1C9149997A26}"/>
          </ac:graphicFrameMkLst>
        </pc:graphicFrameChg>
      </pc:sldChg>
      <pc:sldChg chg="del">
        <pc:chgData name="Godsent Isiguzo" userId="8bd1e3884c480930" providerId="LiveId" clId="{C0FDCCB2-A742-4FB6-BA00-5C6A8EF8E7FB}" dt="2025-10-30T10:07:00.182" v="170" actId="2696"/>
        <pc:sldMkLst>
          <pc:docMk/>
          <pc:sldMk cId="1504126332" sldId="1967"/>
        </pc:sldMkLst>
      </pc:sldChg>
      <pc:sldChg chg="modSp mod">
        <pc:chgData name="Godsent Isiguzo" userId="8bd1e3884c480930" providerId="LiveId" clId="{C0FDCCB2-A742-4FB6-BA00-5C6A8EF8E7FB}" dt="2025-10-30T15:53:10.274" v="513" actId="20577"/>
        <pc:sldMkLst>
          <pc:docMk/>
          <pc:sldMk cId="1169340811" sldId="1975"/>
        </pc:sldMkLst>
        <pc:spChg chg="mod">
          <ac:chgData name="Godsent Isiguzo" userId="8bd1e3884c480930" providerId="LiveId" clId="{C0FDCCB2-A742-4FB6-BA00-5C6A8EF8E7FB}" dt="2025-10-30T15:53:10.274" v="513" actId="20577"/>
          <ac:spMkLst>
            <pc:docMk/>
            <pc:sldMk cId="1169340811" sldId="1975"/>
            <ac:spMk id="2" creationId="{00000000-0000-0000-0000-000000000000}"/>
          </ac:spMkLst>
        </pc:spChg>
      </pc:sldChg>
      <pc:sldChg chg="modSp mod">
        <pc:chgData name="Godsent Isiguzo" userId="8bd1e3884c480930" providerId="LiveId" clId="{C0FDCCB2-A742-4FB6-BA00-5C6A8EF8E7FB}" dt="2025-10-30T15:53:14.249" v="516" actId="20577"/>
        <pc:sldMkLst>
          <pc:docMk/>
          <pc:sldMk cId="3507371766" sldId="1976"/>
        </pc:sldMkLst>
        <pc:spChg chg="mod">
          <ac:chgData name="Godsent Isiguzo" userId="8bd1e3884c480930" providerId="LiveId" clId="{C0FDCCB2-A742-4FB6-BA00-5C6A8EF8E7FB}" dt="2025-10-30T15:53:14.249" v="516" actId="20577"/>
          <ac:spMkLst>
            <pc:docMk/>
            <pc:sldMk cId="3507371766" sldId="1976"/>
            <ac:spMk id="2" creationId="{00000000-0000-0000-0000-000000000000}"/>
          </ac:spMkLst>
        </pc:spChg>
      </pc:sldChg>
      <pc:sldChg chg="modSp del mod">
        <pc:chgData name="Godsent Isiguzo" userId="8bd1e3884c480930" providerId="LiveId" clId="{C0FDCCB2-A742-4FB6-BA00-5C6A8EF8E7FB}" dt="2025-10-30T15:52:06.452" v="509" actId="47"/>
        <pc:sldMkLst>
          <pc:docMk/>
          <pc:sldMk cId="2081067437" sldId="1977"/>
        </pc:sldMkLst>
        <pc:graphicFrameChg chg="mod">
          <ac:chgData name="Godsent Isiguzo" userId="8bd1e3884c480930" providerId="LiveId" clId="{C0FDCCB2-A742-4FB6-BA00-5C6A8EF8E7FB}" dt="2025-10-30T10:22:59.142" v="181" actId="14100"/>
          <ac:graphicFrameMkLst>
            <pc:docMk/>
            <pc:sldMk cId="2081067437" sldId="1977"/>
            <ac:graphicFrameMk id="21" creationId="{AF58547E-50D6-B901-8235-1F11F738A648}"/>
          </ac:graphicFrameMkLst>
        </pc:graphicFrameChg>
      </pc:sldChg>
      <pc:sldChg chg="addSp delSp modSp mod">
        <pc:chgData name="Godsent Isiguzo" userId="8bd1e3884c480930" providerId="LiveId" clId="{C0FDCCB2-A742-4FB6-BA00-5C6A8EF8E7FB}" dt="2025-10-30T10:29:06.076" v="233" actId="313"/>
        <pc:sldMkLst>
          <pc:docMk/>
          <pc:sldMk cId="570875896" sldId="1980"/>
        </pc:sldMkLst>
        <pc:spChg chg="mod">
          <ac:chgData name="Godsent Isiguzo" userId="8bd1e3884c480930" providerId="LiveId" clId="{C0FDCCB2-A742-4FB6-BA00-5C6A8EF8E7FB}" dt="2025-10-30T10:29:06.076" v="233" actId="313"/>
          <ac:spMkLst>
            <pc:docMk/>
            <pc:sldMk cId="570875896" sldId="1980"/>
            <ac:spMk id="2" creationId="{00000000-0000-0000-0000-000000000000}"/>
          </ac:spMkLst>
        </pc:spChg>
        <pc:spChg chg="add del mod">
          <ac:chgData name="Godsent Isiguzo" userId="8bd1e3884c480930" providerId="LiveId" clId="{C0FDCCB2-A742-4FB6-BA00-5C6A8EF8E7FB}" dt="2025-10-30T10:28:26.506" v="225"/>
          <ac:spMkLst>
            <pc:docMk/>
            <pc:sldMk cId="570875896" sldId="1980"/>
            <ac:spMk id="3" creationId="{E601B177-389C-06D4-025E-C5ABB9A61DDD}"/>
          </ac:spMkLst>
        </pc:spChg>
      </pc:sldChg>
      <pc:sldChg chg="addSp modSp mod">
        <pc:chgData name="Godsent Isiguzo" userId="8bd1e3884c480930" providerId="LiveId" clId="{C0FDCCB2-A742-4FB6-BA00-5C6A8EF8E7FB}" dt="2025-10-30T10:52:29.506" v="261" actId="20577"/>
        <pc:sldMkLst>
          <pc:docMk/>
          <pc:sldMk cId="85123787" sldId="1990"/>
        </pc:sldMkLst>
        <pc:spChg chg="mod">
          <ac:chgData name="Godsent Isiguzo" userId="8bd1e3884c480930" providerId="LiveId" clId="{C0FDCCB2-A742-4FB6-BA00-5C6A8EF8E7FB}" dt="2025-10-30T10:52:29.506" v="261" actId="20577"/>
          <ac:spMkLst>
            <pc:docMk/>
            <pc:sldMk cId="85123787" sldId="1990"/>
            <ac:spMk id="2" creationId="{C04F5F71-16EF-B392-483B-A76F4F0D5F1F}"/>
          </ac:spMkLst>
        </pc:spChg>
        <pc:inkChg chg="add">
          <ac:chgData name="Godsent Isiguzo" userId="8bd1e3884c480930" providerId="LiveId" clId="{C0FDCCB2-A742-4FB6-BA00-5C6A8EF8E7FB}" dt="2025-10-30T10:52:16.238" v="259" actId="9405"/>
          <ac:inkMkLst>
            <pc:docMk/>
            <pc:sldMk cId="85123787" sldId="1990"/>
            <ac:inkMk id="3" creationId="{9D324470-7AA2-8E3D-FAAD-7F27C1075B92}"/>
          </ac:inkMkLst>
        </pc:inkChg>
      </pc:sldChg>
      <pc:sldChg chg="addSp modSp new mod">
        <pc:chgData name="Godsent Isiguzo" userId="8bd1e3884c480930" providerId="LiveId" clId="{C0FDCCB2-A742-4FB6-BA00-5C6A8EF8E7FB}" dt="2025-10-24T08:47:57.486" v="6" actId="14100"/>
        <pc:sldMkLst>
          <pc:docMk/>
          <pc:sldMk cId="3104452454" sldId="1994"/>
        </pc:sldMkLst>
      </pc:sldChg>
      <pc:sldChg chg="addSp delSp modSp mod">
        <pc:chgData name="Godsent Isiguzo" userId="8bd1e3884c480930" providerId="LiveId" clId="{C0FDCCB2-A742-4FB6-BA00-5C6A8EF8E7FB}" dt="2025-10-30T15:47:21.662" v="477" actId="26606"/>
        <pc:sldMkLst>
          <pc:docMk/>
          <pc:sldMk cId="2056408249" sldId="1995"/>
        </pc:sldMkLst>
        <pc:spChg chg="mod">
          <ac:chgData name="Godsent Isiguzo" userId="8bd1e3884c480930" providerId="LiveId" clId="{C0FDCCB2-A742-4FB6-BA00-5C6A8EF8E7FB}" dt="2025-10-30T15:47:21.662" v="477" actId="26606"/>
          <ac:spMkLst>
            <pc:docMk/>
            <pc:sldMk cId="2056408249" sldId="1995"/>
            <ac:spMk id="2" creationId="{21034EB6-A704-03A8-4980-3215E016F09E}"/>
          </ac:spMkLst>
        </pc:spChg>
        <pc:spChg chg="del">
          <ac:chgData name="Godsent Isiguzo" userId="8bd1e3884c480930" providerId="LiveId" clId="{C0FDCCB2-A742-4FB6-BA00-5C6A8EF8E7FB}" dt="2025-10-30T15:47:21.662" v="477" actId="26606"/>
          <ac:spMkLst>
            <pc:docMk/>
            <pc:sldMk cId="2056408249" sldId="1995"/>
            <ac:spMk id="10" creationId="{B50AB553-2A96-4A92-96F2-93548E096954}"/>
          </ac:spMkLst>
        </pc:spChg>
        <pc:spChg chg="add">
          <ac:chgData name="Godsent Isiguzo" userId="8bd1e3884c480930" providerId="LiveId" clId="{C0FDCCB2-A742-4FB6-BA00-5C6A8EF8E7FB}" dt="2025-10-30T15:47:21.662" v="477" actId="26606"/>
          <ac:spMkLst>
            <pc:docMk/>
            <pc:sldMk cId="2056408249" sldId="1995"/>
            <ac:spMk id="15" creationId="{1A9F7B4E-B03D-4F64-BE33-00D074458D45}"/>
          </ac:spMkLst>
        </pc:spChg>
        <pc:spChg chg="add">
          <ac:chgData name="Godsent Isiguzo" userId="8bd1e3884c480930" providerId="LiveId" clId="{C0FDCCB2-A742-4FB6-BA00-5C6A8EF8E7FB}" dt="2025-10-30T15:47:21.662" v="477" actId="26606"/>
          <ac:spMkLst>
            <pc:docMk/>
            <pc:sldMk cId="2056408249" sldId="1995"/>
            <ac:spMk id="17" creationId="{7E2BE7F7-CA89-4002-ACCE-A478AEA24F5E}"/>
          </ac:spMkLst>
        </pc:spChg>
        <pc:graphicFrameChg chg="mod modGraphic">
          <ac:chgData name="Godsent Isiguzo" userId="8bd1e3884c480930" providerId="LiveId" clId="{C0FDCCB2-A742-4FB6-BA00-5C6A8EF8E7FB}" dt="2025-10-30T15:47:21.662" v="477" actId="26606"/>
          <ac:graphicFrameMkLst>
            <pc:docMk/>
            <pc:sldMk cId="2056408249" sldId="1995"/>
            <ac:graphicFrameMk id="5" creationId="{A1B31BD4-DA4C-D376-291D-E5D912B8F50D}"/>
          </ac:graphicFrameMkLst>
        </pc:graphicFrameChg>
        <pc:picChg chg="mod">
          <ac:chgData name="Godsent Isiguzo" userId="8bd1e3884c480930" providerId="LiveId" clId="{C0FDCCB2-A742-4FB6-BA00-5C6A8EF8E7FB}" dt="2025-10-30T15:47:21.662" v="477" actId="26606"/>
          <ac:picMkLst>
            <pc:docMk/>
            <pc:sldMk cId="2056408249" sldId="1995"/>
            <ac:picMk id="6" creationId="{DF676FC8-B399-FF49-D56E-9CA4AD30866D}"/>
          </ac:picMkLst>
        </pc:picChg>
      </pc:sldChg>
      <pc:sldChg chg="del">
        <pc:chgData name="Godsent Isiguzo" userId="8bd1e3884c480930" providerId="LiveId" clId="{C0FDCCB2-A742-4FB6-BA00-5C6A8EF8E7FB}" dt="2025-10-30T09:40:59.150" v="37" actId="2696"/>
        <pc:sldMkLst>
          <pc:docMk/>
          <pc:sldMk cId="3458704800" sldId="1999"/>
        </pc:sldMkLst>
      </pc:sldChg>
      <pc:sldChg chg="modSp mod">
        <pc:chgData name="Godsent Isiguzo" userId="8bd1e3884c480930" providerId="LiveId" clId="{C0FDCCB2-A742-4FB6-BA00-5C6A8EF8E7FB}" dt="2025-10-30T09:43:37.384" v="84" actId="20577"/>
        <pc:sldMkLst>
          <pc:docMk/>
          <pc:sldMk cId="1828929733" sldId="2000"/>
        </pc:sldMkLst>
        <pc:graphicFrameChg chg="modGraphic">
          <ac:chgData name="Godsent Isiguzo" userId="8bd1e3884c480930" providerId="LiveId" clId="{C0FDCCB2-A742-4FB6-BA00-5C6A8EF8E7FB}" dt="2025-10-30T09:43:37.384" v="84" actId="20577"/>
          <ac:graphicFrameMkLst>
            <pc:docMk/>
            <pc:sldMk cId="1828929733" sldId="2000"/>
            <ac:graphicFrameMk id="5" creationId="{6B6D3341-EEE8-96EB-69F2-EF4561474FBB}"/>
          </ac:graphicFrameMkLst>
        </pc:graphicFrameChg>
      </pc:sldChg>
      <pc:sldChg chg="ord">
        <pc:chgData name="Godsent Isiguzo" userId="8bd1e3884c480930" providerId="LiveId" clId="{C0FDCCB2-A742-4FB6-BA00-5C6A8EF8E7FB}" dt="2025-10-30T10:13:47.120" v="176"/>
        <pc:sldMkLst>
          <pc:docMk/>
          <pc:sldMk cId="2527935032" sldId="2002"/>
        </pc:sldMkLst>
      </pc:sldChg>
      <pc:sldChg chg="modSp mod">
        <pc:chgData name="Godsent Isiguzo" userId="8bd1e3884c480930" providerId="LiveId" clId="{C0FDCCB2-A742-4FB6-BA00-5C6A8EF8E7FB}" dt="2025-10-30T09:46:34.668" v="104" actId="20577"/>
        <pc:sldMkLst>
          <pc:docMk/>
          <pc:sldMk cId="3059021207" sldId="2003"/>
        </pc:sldMkLst>
        <pc:graphicFrameChg chg="modGraphic">
          <ac:chgData name="Godsent Isiguzo" userId="8bd1e3884c480930" providerId="LiveId" clId="{C0FDCCB2-A742-4FB6-BA00-5C6A8EF8E7FB}" dt="2025-10-30T09:46:34.668" v="104" actId="20577"/>
          <ac:graphicFrameMkLst>
            <pc:docMk/>
            <pc:sldMk cId="3059021207" sldId="2003"/>
            <ac:graphicFrameMk id="4" creationId="{205ADB3A-FBC8-CC43-F907-5C4C7C5F9576}"/>
          </ac:graphicFrameMkLst>
        </pc:graphicFrameChg>
      </pc:sldChg>
      <pc:sldChg chg="del">
        <pc:chgData name="Godsent Isiguzo" userId="8bd1e3884c480930" providerId="LiveId" clId="{C0FDCCB2-A742-4FB6-BA00-5C6A8EF8E7FB}" dt="2025-10-30T08:14:51.292" v="34" actId="47"/>
        <pc:sldMkLst>
          <pc:docMk/>
          <pc:sldMk cId="2299130372" sldId="2005"/>
        </pc:sldMkLst>
      </pc:sldChg>
      <pc:sldChg chg="addSp delSp modSp new mod modAnim">
        <pc:chgData name="Godsent Isiguzo" userId="8bd1e3884c480930" providerId="LiveId" clId="{C0FDCCB2-A742-4FB6-BA00-5C6A8EF8E7FB}" dt="2025-10-30T08:14:46.109" v="33" actId="1076"/>
        <pc:sldMkLst>
          <pc:docMk/>
          <pc:sldMk cId="4072739698" sldId="2007"/>
        </pc:sldMkLst>
        <pc:spChg chg="mod">
          <ac:chgData name="Godsent Isiguzo" userId="8bd1e3884c480930" providerId="LiveId" clId="{C0FDCCB2-A742-4FB6-BA00-5C6A8EF8E7FB}" dt="2025-10-30T08:14:11.981" v="19"/>
          <ac:spMkLst>
            <pc:docMk/>
            <pc:sldMk cId="4072739698" sldId="2007"/>
            <ac:spMk id="2" creationId="{A72E19D8-524F-18D8-AC40-129EB6A1F724}"/>
          </ac:spMkLst>
        </pc:spChg>
        <pc:spChg chg="del">
          <ac:chgData name="Godsent Isiguzo" userId="8bd1e3884c480930" providerId="LiveId" clId="{C0FDCCB2-A742-4FB6-BA00-5C6A8EF8E7FB}" dt="2025-10-30T08:13:50.593" v="17" actId="22"/>
          <ac:spMkLst>
            <pc:docMk/>
            <pc:sldMk cId="4072739698" sldId="2007"/>
            <ac:spMk id="3" creationId="{E4AD21F6-32B0-3E73-88D9-1CB537602B99}"/>
          </ac:spMkLst>
        </pc:spChg>
        <pc:picChg chg="add mod">
          <ac:chgData name="Godsent Isiguzo" userId="8bd1e3884c480930" providerId="LiveId" clId="{C0FDCCB2-A742-4FB6-BA00-5C6A8EF8E7FB}" dt="2025-10-30T08:14:46.109" v="33" actId="1076"/>
          <ac:picMkLst>
            <pc:docMk/>
            <pc:sldMk cId="4072739698" sldId="2007"/>
            <ac:picMk id="5" creationId="{56F6DC45-BFEC-17E4-0038-5EE613919207}"/>
          </ac:picMkLst>
        </pc:picChg>
        <pc:picChg chg="add mod ord">
          <ac:chgData name="Godsent Isiguzo" userId="8bd1e3884c480930" providerId="LiveId" clId="{C0FDCCB2-A742-4FB6-BA00-5C6A8EF8E7FB}" dt="2025-10-30T08:14:43.814" v="32" actId="1076"/>
          <ac:picMkLst>
            <pc:docMk/>
            <pc:sldMk cId="4072739698" sldId="2007"/>
            <ac:picMk id="7" creationId="{772EA1CB-93EC-782F-558E-9B146A3F0D95}"/>
          </ac:picMkLst>
        </pc:picChg>
        <pc:picChg chg="add mod">
          <ac:chgData name="Godsent Isiguzo" userId="8bd1e3884c480930" providerId="LiveId" clId="{C0FDCCB2-A742-4FB6-BA00-5C6A8EF8E7FB}" dt="2025-10-30T08:14:17.726" v="22" actId="1076"/>
          <ac:picMkLst>
            <pc:docMk/>
            <pc:sldMk cId="4072739698" sldId="2007"/>
            <ac:picMk id="8" creationId="{7CE7FF3A-5EF6-A183-470B-CDECFF73148D}"/>
          </ac:picMkLst>
        </pc:picChg>
      </pc:sldChg>
      <pc:sldChg chg="addSp delSp modSp new mod setBg">
        <pc:chgData name="Godsent Isiguzo" userId="8bd1e3884c480930" providerId="LiveId" clId="{C0FDCCB2-A742-4FB6-BA00-5C6A8EF8E7FB}" dt="2025-10-30T15:42:50.049" v="427" actId="26606"/>
        <pc:sldMkLst>
          <pc:docMk/>
          <pc:sldMk cId="14085284" sldId="2008"/>
        </pc:sldMkLst>
        <pc:spChg chg="mod">
          <ac:chgData name="Godsent Isiguzo" userId="8bd1e3884c480930" providerId="LiveId" clId="{C0FDCCB2-A742-4FB6-BA00-5C6A8EF8E7FB}" dt="2025-10-30T15:42:50.049" v="427" actId="26606"/>
          <ac:spMkLst>
            <pc:docMk/>
            <pc:sldMk cId="14085284" sldId="2008"/>
            <ac:spMk id="2" creationId="{AD8D72B8-B1F8-BBF8-FE7B-6421008404CC}"/>
          </ac:spMkLst>
        </pc:spChg>
        <pc:spChg chg="add del mod">
          <ac:chgData name="Godsent Isiguzo" userId="8bd1e3884c480930" providerId="LiveId" clId="{C0FDCCB2-A742-4FB6-BA00-5C6A8EF8E7FB}" dt="2025-10-30T15:38:07.683" v="298" actId="26606"/>
          <ac:spMkLst>
            <pc:docMk/>
            <pc:sldMk cId="14085284" sldId="2008"/>
            <ac:spMk id="3" creationId="{C02AB272-72A7-1F06-50F2-4EC9ED4CAB35}"/>
          </ac:spMkLst>
        </pc:spChg>
        <pc:spChg chg="add del">
          <ac:chgData name="Godsent Isiguzo" userId="8bd1e3884c480930" providerId="LiveId" clId="{C0FDCCB2-A742-4FB6-BA00-5C6A8EF8E7FB}" dt="2025-10-30T15:37:14.561" v="293" actId="26606"/>
          <ac:spMkLst>
            <pc:docMk/>
            <pc:sldMk cId="14085284" sldId="2008"/>
            <ac:spMk id="9" creationId="{53B021B3-DE93-4AB7-8A18-CF5F1CED88B8}"/>
          </ac:spMkLst>
        </pc:spChg>
        <pc:spChg chg="add del">
          <ac:chgData name="Godsent Isiguzo" userId="8bd1e3884c480930" providerId="LiveId" clId="{C0FDCCB2-A742-4FB6-BA00-5C6A8EF8E7FB}" dt="2025-10-30T15:37:14.561" v="293" actId="26606"/>
          <ac:spMkLst>
            <pc:docMk/>
            <pc:sldMk cId="14085284" sldId="2008"/>
            <ac:spMk id="11" creationId="{52D502E5-F6B4-4D58-B4AE-FC466FF15EE8}"/>
          </ac:spMkLst>
        </pc:spChg>
        <pc:spChg chg="add del">
          <ac:chgData name="Godsent Isiguzo" userId="8bd1e3884c480930" providerId="LiveId" clId="{C0FDCCB2-A742-4FB6-BA00-5C6A8EF8E7FB}" dt="2025-10-30T15:37:14.561" v="293" actId="26606"/>
          <ac:spMkLst>
            <pc:docMk/>
            <pc:sldMk cId="14085284" sldId="2008"/>
            <ac:spMk id="13" creationId="{9DECDBF4-02B6-4BB4-B65B-B8107AD6A9E8}"/>
          </ac:spMkLst>
        </pc:spChg>
        <pc:spChg chg="add del">
          <ac:chgData name="Godsent Isiguzo" userId="8bd1e3884c480930" providerId="LiveId" clId="{C0FDCCB2-A742-4FB6-BA00-5C6A8EF8E7FB}" dt="2025-10-30T15:37:26.716" v="295" actId="26606"/>
          <ac:spMkLst>
            <pc:docMk/>
            <pc:sldMk cId="14085284" sldId="2008"/>
            <ac:spMk id="15" creationId="{2E442304-DDBD-4F7B-8017-36BCC863FB40}"/>
          </ac:spMkLst>
        </pc:spChg>
        <pc:spChg chg="add del">
          <ac:chgData name="Godsent Isiguzo" userId="8bd1e3884c480930" providerId="LiveId" clId="{C0FDCCB2-A742-4FB6-BA00-5C6A8EF8E7FB}" dt="2025-10-30T15:37:26.716" v="295" actId="26606"/>
          <ac:spMkLst>
            <pc:docMk/>
            <pc:sldMk cId="14085284" sldId="2008"/>
            <ac:spMk id="16" creationId="{5E107275-3853-46FD-A241-DE4355A42675}"/>
          </ac:spMkLst>
        </pc:spChg>
        <pc:spChg chg="add del">
          <ac:chgData name="Godsent Isiguzo" userId="8bd1e3884c480930" providerId="LiveId" clId="{C0FDCCB2-A742-4FB6-BA00-5C6A8EF8E7FB}" dt="2025-10-30T15:42:50.049" v="427" actId="26606"/>
          <ac:spMkLst>
            <pc:docMk/>
            <pc:sldMk cId="14085284" sldId="2008"/>
            <ac:spMk id="21" creationId="{7DA1F35B-C8F7-4A5A-9339-7DA4D785B300}"/>
          </ac:spMkLst>
        </pc:spChg>
        <pc:spChg chg="add del">
          <ac:chgData name="Godsent Isiguzo" userId="8bd1e3884c480930" providerId="LiveId" clId="{C0FDCCB2-A742-4FB6-BA00-5C6A8EF8E7FB}" dt="2025-10-30T15:42:50.049" v="427" actId="26606"/>
          <ac:spMkLst>
            <pc:docMk/>
            <pc:sldMk cId="14085284" sldId="2008"/>
            <ac:spMk id="22" creationId="{B2D4AD41-40DA-4A81-92F5-B6E3BA1ED82A}"/>
          </ac:spMkLst>
        </pc:spChg>
        <pc:spChg chg="add">
          <ac:chgData name="Godsent Isiguzo" userId="8bd1e3884c480930" providerId="LiveId" clId="{C0FDCCB2-A742-4FB6-BA00-5C6A8EF8E7FB}" dt="2025-10-30T15:42:50.049" v="427" actId="26606"/>
          <ac:spMkLst>
            <pc:docMk/>
            <pc:sldMk cId="14085284" sldId="2008"/>
            <ac:spMk id="28" creationId="{6C4028FD-8BAA-4A19-BFDE-594D991B7552}"/>
          </ac:spMkLst>
        </pc:spChg>
        <pc:graphicFrameChg chg="add del">
          <ac:chgData name="Godsent Isiguzo" userId="8bd1e3884c480930" providerId="LiveId" clId="{C0FDCCB2-A742-4FB6-BA00-5C6A8EF8E7FB}" dt="2025-10-30T15:37:14.561" v="293" actId="26606"/>
          <ac:graphicFrameMkLst>
            <pc:docMk/>
            <pc:sldMk cId="14085284" sldId="2008"/>
            <ac:graphicFrameMk id="5" creationId="{68DE4F5F-8C98-B6C8-C05F-089728A9FEB7}"/>
          </ac:graphicFrameMkLst>
        </pc:graphicFrameChg>
        <pc:graphicFrameChg chg="add del">
          <ac:chgData name="Godsent Isiguzo" userId="8bd1e3884c480930" providerId="LiveId" clId="{C0FDCCB2-A742-4FB6-BA00-5C6A8EF8E7FB}" dt="2025-10-30T15:37:26.716" v="295" actId="26606"/>
          <ac:graphicFrameMkLst>
            <pc:docMk/>
            <pc:sldMk cId="14085284" sldId="2008"/>
            <ac:graphicFrameMk id="17" creationId="{F488C7A9-DC67-DDF2-92EC-35976A46765A}"/>
          </ac:graphicFrameMkLst>
        </pc:graphicFrameChg>
        <pc:graphicFrameChg chg="add del">
          <ac:chgData name="Godsent Isiguzo" userId="8bd1e3884c480930" providerId="LiveId" clId="{C0FDCCB2-A742-4FB6-BA00-5C6A8EF8E7FB}" dt="2025-10-30T15:38:07.654" v="297" actId="26606"/>
          <ac:graphicFrameMkLst>
            <pc:docMk/>
            <pc:sldMk cId="14085284" sldId="2008"/>
            <ac:graphicFrameMk id="19" creationId="{890B9D99-625A-919F-80B0-314F43ADE684}"/>
          </ac:graphicFrameMkLst>
        </pc:graphicFrameChg>
        <pc:graphicFrameChg chg="add mod modGraphic">
          <ac:chgData name="Godsent Isiguzo" userId="8bd1e3884c480930" providerId="LiveId" clId="{C0FDCCB2-A742-4FB6-BA00-5C6A8EF8E7FB}" dt="2025-10-30T15:42:50.049" v="427" actId="26606"/>
          <ac:graphicFrameMkLst>
            <pc:docMk/>
            <pc:sldMk cId="14085284" sldId="2008"/>
            <ac:graphicFrameMk id="23" creationId="{01F2B6F9-C58C-BE10-34F3-AA927DA87B58}"/>
          </ac:graphicFrameMkLst>
        </pc:graphicFrameChg>
      </pc:sldChg>
      <pc:sldChg chg="addSp delSp modSp new mod setBg">
        <pc:chgData name="Godsent Isiguzo" userId="8bd1e3884c480930" providerId="LiveId" clId="{C0FDCCB2-A742-4FB6-BA00-5C6A8EF8E7FB}" dt="2025-10-30T15:42:22.108" v="426" actId="26606"/>
        <pc:sldMkLst>
          <pc:docMk/>
          <pc:sldMk cId="2196376026" sldId="2009"/>
        </pc:sldMkLst>
        <pc:spChg chg="mod">
          <ac:chgData name="Godsent Isiguzo" userId="8bd1e3884c480930" providerId="LiveId" clId="{C0FDCCB2-A742-4FB6-BA00-5C6A8EF8E7FB}" dt="2025-10-30T15:42:22.087" v="425" actId="26606"/>
          <ac:spMkLst>
            <pc:docMk/>
            <pc:sldMk cId="2196376026" sldId="2009"/>
            <ac:spMk id="2" creationId="{6DE228E5-F3FA-1063-7AF2-22143ED13AEC}"/>
          </ac:spMkLst>
        </pc:spChg>
        <pc:spChg chg="add del mod">
          <ac:chgData name="Godsent Isiguzo" userId="8bd1e3884c480930" providerId="LiveId" clId="{C0FDCCB2-A742-4FB6-BA00-5C6A8EF8E7FB}" dt="2025-10-30T15:42:22.108" v="426" actId="26606"/>
          <ac:spMkLst>
            <pc:docMk/>
            <pc:sldMk cId="2196376026" sldId="2009"/>
            <ac:spMk id="3" creationId="{F3E75CE0-D587-016A-1669-8538FE59D637}"/>
          </ac:spMkLst>
        </pc:spChg>
        <pc:spChg chg="add del">
          <ac:chgData name="Godsent Isiguzo" userId="8bd1e3884c480930" providerId="LiveId" clId="{C0FDCCB2-A742-4FB6-BA00-5C6A8EF8E7FB}" dt="2025-10-30T15:42:22.087" v="425" actId="26606"/>
          <ac:spMkLst>
            <pc:docMk/>
            <pc:sldMk cId="2196376026" sldId="2009"/>
            <ac:spMk id="9" creationId="{5C8908E2-EE49-44D2-9428-A28D2312A8D5}"/>
          </ac:spMkLst>
        </pc:spChg>
        <pc:spChg chg="add del">
          <ac:chgData name="Godsent Isiguzo" userId="8bd1e3884c480930" providerId="LiveId" clId="{C0FDCCB2-A742-4FB6-BA00-5C6A8EF8E7FB}" dt="2025-10-30T15:42:22.087" v="425" actId="26606"/>
          <ac:spMkLst>
            <pc:docMk/>
            <pc:sldMk cId="2196376026" sldId="2009"/>
            <ac:spMk id="15" creationId="{7449A6C7-D15F-4AA5-BFA5-71A404B47016}"/>
          </ac:spMkLst>
        </pc:spChg>
        <pc:spChg chg="add del">
          <ac:chgData name="Godsent Isiguzo" userId="8bd1e3884c480930" providerId="LiveId" clId="{C0FDCCB2-A742-4FB6-BA00-5C6A8EF8E7FB}" dt="2025-10-30T15:42:22.087" v="425" actId="26606"/>
          <ac:spMkLst>
            <pc:docMk/>
            <pc:sldMk cId="2196376026" sldId="2009"/>
            <ac:spMk id="17" creationId="{ED888B23-07FA-482A-96DF-47E31AF1A603}"/>
          </ac:spMkLst>
        </pc:spChg>
        <pc:grpChg chg="add del">
          <ac:chgData name="Godsent Isiguzo" userId="8bd1e3884c480930" providerId="LiveId" clId="{C0FDCCB2-A742-4FB6-BA00-5C6A8EF8E7FB}" dt="2025-10-30T15:42:22.087" v="425" actId="26606"/>
          <ac:grpSpMkLst>
            <pc:docMk/>
            <pc:sldMk cId="2196376026" sldId="2009"/>
            <ac:grpSpMk id="11" creationId="{05314994-6337-4875-8CF5-652CAFE8342C}"/>
          </ac:grpSpMkLst>
        </pc:grpChg>
        <pc:graphicFrameChg chg="add del">
          <ac:chgData name="Godsent Isiguzo" userId="8bd1e3884c480930" providerId="LiveId" clId="{C0FDCCB2-A742-4FB6-BA00-5C6A8EF8E7FB}" dt="2025-10-30T15:42:22.087" v="425" actId="26606"/>
          <ac:graphicFrameMkLst>
            <pc:docMk/>
            <pc:sldMk cId="2196376026" sldId="2009"/>
            <ac:graphicFrameMk id="5" creationId="{6300A9C0-7CBC-DB15-2F81-76EBFFB315A1}"/>
          </ac:graphicFrameMkLst>
        </pc:graphicFrameChg>
        <pc:graphicFrameChg chg="add">
          <ac:chgData name="Godsent Isiguzo" userId="8bd1e3884c480930" providerId="LiveId" clId="{C0FDCCB2-A742-4FB6-BA00-5C6A8EF8E7FB}" dt="2025-10-30T15:42:22.108" v="426" actId="26606"/>
          <ac:graphicFrameMkLst>
            <pc:docMk/>
            <pc:sldMk cId="2196376026" sldId="2009"/>
            <ac:graphicFrameMk id="19" creationId="{F05A51E1-DB0E-1905-6704-FB4846F75415}"/>
          </ac:graphicFrameMkLst>
        </pc:graphicFrameChg>
      </pc:sldChg>
      <pc:sldChg chg="modSp new del mod">
        <pc:chgData name="Godsent Isiguzo" userId="8bd1e3884c480930" providerId="LiveId" clId="{C0FDCCB2-A742-4FB6-BA00-5C6A8EF8E7FB}" dt="2025-10-30T10:06:48.702" v="169" actId="2696"/>
        <pc:sldMkLst>
          <pc:docMk/>
          <pc:sldMk cId="2756460484" sldId="2009"/>
        </pc:sldMkLst>
        <pc:spChg chg="mod">
          <ac:chgData name="Godsent Isiguzo" userId="8bd1e3884c480930" providerId="LiveId" clId="{C0FDCCB2-A742-4FB6-BA00-5C6A8EF8E7FB}" dt="2025-10-30T10:03:41.210" v="168" actId="20577"/>
          <ac:spMkLst>
            <pc:docMk/>
            <pc:sldMk cId="2756460484" sldId="2009"/>
            <ac:spMk id="2" creationId="{C1CB7FFF-B161-3871-CE14-5F160E367AF5}"/>
          </ac:spMkLst>
        </pc:spChg>
      </pc:sldChg>
      <pc:sldChg chg="new del">
        <pc:chgData name="Godsent Isiguzo" userId="8bd1e3884c480930" providerId="LiveId" clId="{C0FDCCB2-A742-4FB6-BA00-5C6A8EF8E7FB}" dt="2025-10-30T15:50:20.250" v="498" actId="680"/>
        <pc:sldMkLst>
          <pc:docMk/>
          <pc:sldMk cId="518231879" sldId="2010"/>
        </pc:sldMkLst>
      </pc:sldChg>
      <pc:sldChg chg="addSp delSp modSp new mod setBg setClrOvrMap">
        <pc:chgData name="Godsent Isiguzo" userId="8bd1e3884c480930" providerId="LiveId" clId="{C0FDCCB2-A742-4FB6-BA00-5C6A8EF8E7FB}" dt="2025-10-30T15:55:17.494" v="532" actId="26606"/>
        <pc:sldMkLst>
          <pc:docMk/>
          <pc:sldMk cId="1523035595" sldId="2010"/>
        </pc:sldMkLst>
        <pc:spChg chg="mod">
          <ac:chgData name="Godsent Isiguzo" userId="8bd1e3884c480930" providerId="LiveId" clId="{C0FDCCB2-A742-4FB6-BA00-5C6A8EF8E7FB}" dt="2025-10-30T15:55:17.494" v="532" actId="26606"/>
          <ac:spMkLst>
            <pc:docMk/>
            <pc:sldMk cId="1523035595" sldId="2010"/>
            <ac:spMk id="2" creationId="{0BACB714-17DF-CBE9-104C-CD42DDB735C6}"/>
          </ac:spMkLst>
        </pc:spChg>
        <pc:spChg chg="mod">
          <ac:chgData name="Godsent Isiguzo" userId="8bd1e3884c480930" providerId="LiveId" clId="{C0FDCCB2-A742-4FB6-BA00-5C6A8EF8E7FB}" dt="2025-10-30T15:55:17.494" v="532" actId="26606"/>
          <ac:spMkLst>
            <pc:docMk/>
            <pc:sldMk cId="1523035595" sldId="2010"/>
            <ac:spMk id="3" creationId="{C9A2ACE0-995F-FE91-B9FC-91482341F4DD}"/>
          </ac:spMkLst>
        </pc:spChg>
        <pc:spChg chg="add del">
          <ac:chgData name="Godsent Isiguzo" userId="8bd1e3884c480930" providerId="LiveId" clId="{C0FDCCB2-A742-4FB6-BA00-5C6A8EF8E7FB}" dt="2025-10-30T15:54:53.183" v="529" actId="26606"/>
          <ac:spMkLst>
            <pc:docMk/>
            <pc:sldMk cId="1523035595" sldId="2010"/>
            <ac:spMk id="8" creationId="{A2679492-7988-4050-9056-542444452411}"/>
          </ac:spMkLst>
        </pc:spChg>
        <pc:spChg chg="add del">
          <ac:chgData name="Godsent Isiguzo" userId="8bd1e3884c480930" providerId="LiveId" clId="{C0FDCCB2-A742-4FB6-BA00-5C6A8EF8E7FB}" dt="2025-10-30T15:54:41.606" v="527" actId="26606"/>
          <ac:spMkLst>
            <pc:docMk/>
            <pc:sldMk cId="1523035595" sldId="2010"/>
            <ac:spMk id="9" creationId="{9F7D5CDA-D291-4307-BF55-1381FED29634}"/>
          </ac:spMkLst>
        </pc:spChg>
        <pc:spChg chg="add del">
          <ac:chgData name="Godsent Isiguzo" userId="8bd1e3884c480930" providerId="LiveId" clId="{C0FDCCB2-A742-4FB6-BA00-5C6A8EF8E7FB}" dt="2025-10-30T15:54:53.183" v="529" actId="26606"/>
          <ac:spMkLst>
            <pc:docMk/>
            <pc:sldMk cId="1523035595" sldId="2010"/>
            <ac:spMk id="10" creationId="{B091B163-7D61-4891-ABCF-5C13D9C418D0}"/>
          </ac:spMkLst>
        </pc:spChg>
        <pc:spChg chg="add del">
          <ac:chgData name="Godsent Isiguzo" userId="8bd1e3884c480930" providerId="LiveId" clId="{C0FDCCB2-A742-4FB6-BA00-5C6A8EF8E7FB}" dt="2025-10-30T15:54:41.606" v="527" actId="26606"/>
          <ac:spMkLst>
            <pc:docMk/>
            <pc:sldMk cId="1523035595" sldId="2010"/>
            <ac:spMk id="11" creationId="{59B296B9-C5A5-4E4F-9B60-C907B5F1466C}"/>
          </ac:spMkLst>
        </pc:spChg>
        <pc:spChg chg="add del">
          <ac:chgData name="Godsent Isiguzo" userId="8bd1e3884c480930" providerId="LiveId" clId="{C0FDCCB2-A742-4FB6-BA00-5C6A8EF8E7FB}" dt="2025-10-30T15:54:41.606" v="527" actId="26606"/>
          <ac:spMkLst>
            <pc:docMk/>
            <pc:sldMk cId="1523035595" sldId="2010"/>
            <ac:spMk id="13" creationId="{D0300FD3-5AF1-6305-15FA-9078072672E2}"/>
          </ac:spMkLst>
        </pc:spChg>
        <pc:spChg chg="add del">
          <ac:chgData name="Godsent Isiguzo" userId="8bd1e3884c480930" providerId="LiveId" clId="{C0FDCCB2-A742-4FB6-BA00-5C6A8EF8E7FB}" dt="2025-10-30T15:55:17.472" v="531" actId="26606"/>
          <ac:spMkLst>
            <pc:docMk/>
            <pc:sldMk cId="1523035595" sldId="2010"/>
            <ac:spMk id="19" creationId="{98DDA986-B6EE-4642-AC60-0490373E69D0}"/>
          </ac:spMkLst>
        </pc:spChg>
        <pc:spChg chg="add del">
          <ac:chgData name="Godsent Isiguzo" userId="8bd1e3884c480930" providerId="LiveId" clId="{C0FDCCB2-A742-4FB6-BA00-5C6A8EF8E7FB}" dt="2025-10-30T15:55:17.472" v="531" actId="26606"/>
          <ac:spMkLst>
            <pc:docMk/>
            <pc:sldMk cId="1523035595" sldId="2010"/>
            <ac:spMk id="20" creationId="{80B62878-12EF-4E97-A284-47BAFC30DA2E}"/>
          </ac:spMkLst>
        </pc:spChg>
        <pc:spChg chg="add del">
          <ac:chgData name="Godsent Isiguzo" userId="8bd1e3884c480930" providerId="LiveId" clId="{C0FDCCB2-A742-4FB6-BA00-5C6A8EF8E7FB}" dt="2025-10-30T15:55:17.472" v="531" actId="26606"/>
          <ac:spMkLst>
            <pc:docMk/>
            <pc:sldMk cId="1523035595" sldId="2010"/>
            <ac:spMk id="21" creationId="{6D79188D-1ED5-4705-B8C7-5D6FB7670AB3}"/>
          </ac:spMkLst>
        </pc:spChg>
        <pc:spChg chg="add">
          <ac:chgData name="Godsent Isiguzo" userId="8bd1e3884c480930" providerId="LiveId" clId="{C0FDCCB2-A742-4FB6-BA00-5C6A8EF8E7FB}" dt="2025-10-30T15:55:17.494" v="532" actId="26606"/>
          <ac:spMkLst>
            <pc:docMk/>
            <pc:sldMk cId="1523035595" sldId="2010"/>
            <ac:spMk id="23" creationId="{A9CB0874-88B8-43D3-B0B6-C32F790F790D}"/>
          </ac:spMkLst>
        </pc:spChg>
        <pc:grpChg chg="add del">
          <ac:chgData name="Godsent Isiguzo" userId="8bd1e3884c480930" providerId="LiveId" clId="{C0FDCCB2-A742-4FB6-BA00-5C6A8EF8E7FB}" dt="2025-10-30T15:54:53.183" v="529" actId="26606"/>
          <ac:grpSpMkLst>
            <pc:docMk/>
            <pc:sldMk cId="1523035595" sldId="2010"/>
            <ac:grpSpMk id="12" creationId="{0474DF76-993E-44DE-AFB0-C416182ACECF}"/>
          </ac:grpSpMkLst>
        </pc:grpChg>
        <pc:grpChg chg="add">
          <ac:chgData name="Godsent Isiguzo" userId="8bd1e3884c480930" providerId="LiveId" clId="{C0FDCCB2-A742-4FB6-BA00-5C6A8EF8E7FB}" dt="2025-10-30T15:55:17.494" v="532" actId="26606"/>
          <ac:grpSpMkLst>
            <pc:docMk/>
            <pc:sldMk cId="1523035595" sldId="2010"/>
            <ac:grpSpMk id="14" creationId="{C15B8CC4-8CCE-428F-AE7E-28D178984CEC}"/>
          </ac:grpSpMkLst>
        </pc:grpChg>
        <pc:grpChg chg="add">
          <ac:chgData name="Godsent Isiguzo" userId="8bd1e3884c480930" providerId="LiveId" clId="{C0FDCCB2-A742-4FB6-BA00-5C6A8EF8E7FB}" dt="2025-10-30T15:55:17.494" v="532" actId="26606"/>
          <ac:grpSpMkLst>
            <pc:docMk/>
            <pc:sldMk cId="1523035595" sldId="2010"/>
            <ac:grpSpMk id="24" creationId="{4BFD067A-52BE-40EE-B7CA-391830B9A265}"/>
          </ac:grpSpMkLst>
        </pc:grpChg>
        <pc:picChg chg="add del">
          <ac:chgData name="Godsent Isiguzo" userId="8bd1e3884c480930" providerId="LiveId" clId="{C0FDCCB2-A742-4FB6-BA00-5C6A8EF8E7FB}" dt="2025-10-30T15:54:41.606" v="527" actId="26606"/>
          <ac:picMkLst>
            <pc:docMk/>
            <pc:sldMk cId="1523035595" sldId="2010"/>
            <ac:picMk id="5" creationId="{10BC19B9-1075-3FD9-0FC1-C3971136C956}"/>
          </ac:picMkLst>
        </pc:picChg>
        <pc:cxnChg chg="add del">
          <ac:chgData name="Godsent Isiguzo" userId="8bd1e3884c480930" providerId="LiveId" clId="{C0FDCCB2-A742-4FB6-BA00-5C6A8EF8E7FB}" dt="2025-10-30T15:54:53.183" v="529" actId="26606"/>
          <ac:cxnSpMkLst>
            <pc:docMk/>
            <pc:sldMk cId="1523035595" sldId="2010"/>
            <ac:cxnSpMk id="17" creationId="{C49DA8F6-BCC1-4447-B54C-57856834B94B}"/>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amuel\Documents\HKT%20spreadshe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Patients</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Sheet4!$G$1:$G$12</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Sheet4!$H$1:$H$12</c:f>
              <c:numCache>
                <c:formatCode>General</c:formatCode>
                <c:ptCount val="12"/>
                <c:pt idx="0">
                  <c:v>54</c:v>
                </c:pt>
                <c:pt idx="1">
                  <c:v>58</c:v>
                </c:pt>
                <c:pt idx="2">
                  <c:v>22</c:v>
                </c:pt>
                <c:pt idx="3">
                  <c:v>62</c:v>
                </c:pt>
                <c:pt idx="4">
                  <c:v>88</c:v>
                </c:pt>
                <c:pt idx="5">
                  <c:v>4</c:v>
                </c:pt>
                <c:pt idx="6">
                  <c:v>10</c:v>
                </c:pt>
                <c:pt idx="7">
                  <c:v>10</c:v>
                </c:pt>
                <c:pt idx="8">
                  <c:v>82</c:v>
                </c:pt>
                <c:pt idx="9">
                  <c:v>2</c:v>
                </c:pt>
                <c:pt idx="10">
                  <c:v>20</c:v>
                </c:pt>
                <c:pt idx="11">
                  <c:v>52</c:v>
                </c:pt>
              </c:numCache>
            </c:numRef>
          </c:yVal>
          <c:smooth val="1"/>
          <c:extLst>
            <c:ext xmlns:c16="http://schemas.microsoft.com/office/drawing/2014/chart" uri="{C3380CC4-5D6E-409C-BE32-E72D297353CC}">
              <c16:uniqueId val="{00000000-4FDF-46DC-BADB-24F50AE41C6F}"/>
            </c:ext>
          </c:extLst>
        </c:ser>
        <c:ser>
          <c:idx val="1"/>
          <c:order val="1"/>
          <c:tx>
            <c:v>Consultants</c:v>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xVal>
            <c:numRef>
              <c:f>Sheet4!$G$1:$G$12</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Sheet4!$I$1:$I$12</c:f>
              <c:numCache>
                <c:formatCode>General</c:formatCode>
                <c:ptCount val="12"/>
                <c:pt idx="0">
                  <c:v>14.3</c:v>
                </c:pt>
                <c:pt idx="1">
                  <c:v>0</c:v>
                </c:pt>
                <c:pt idx="2">
                  <c:v>0</c:v>
                </c:pt>
                <c:pt idx="3">
                  <c:v>57.1</c:v>
                </c:pt>
                <c:pt idx="4">
                  <c:v>42.9</c:v>
                </c:pt>
                <c:pt idx="5">
                  <c:v>28.6</c:v>
                </c:pt>
                <c:pt idx="6">
                  <c:v>0</c:v>
                </c:pt>
                <c:pt idx="7">
                  <c:v>28.6</c:v>
                </c:pt>
                <c:pt idx="8">
                  <c:v>0</c:v>
                </c:pt>
                <c:pt idx="9">
                  <c:v>0</c:v>
                </c:pt>
                <c:pt idx="10">
                  <c:v>0</c:v>
                </c:pt>
                <c:pt idx="11">
                  <c:v>57.1</c:v>
                </c:pt>
              </c:numCache>
            </c:numRef>
          </c:yVal>
          <c:smooth val="1"/>
          <c:extLst>
            <c:ext xmlns:c16="http://schemas.microsoft.com/office/drawing/2014/chart" uri="{C3380CC4-5D6E-409C-BE32-E72D297353CC}">
              <c16:uniqueId val="{00000001-4FDF-46DC-BADB-24F50AE41C6F}"/>
            </c:ext>
          </c:extLst>
        </c:ser>
        <c:ser>
          <c:idx val="2"/>
          <c:order val="2"/>
          <c:tx>
            <c:v>Nurses</c:v>
          </c:tx>
          <c:spPr>
            <a:ln w="95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c:spPr>
          </c:marker>
          <c:xVal>
            <c:numRef>
              <c:f>Sheet4!$G$1:$G$12</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Sheet4!$J$1:$J$12</c:f>
              <c:numCache>
                <c:formatCode>General</c:formatCode>
                <c:ptCount val="12"/>
                <c:pt idx="0">
                  <c:v>14.3</c:v>
                </c:pt>
                <c:pt idx="1">
                  <c:v>42.9</c:v>
                </c:pt>
                <c:pt idx="2">
                  <c:v>0</c:v>
                </c:pt>
                <c:pt idx="3">
                  <c:v>85.7</c:v>
                </c:pt>
                <c:pt idx="4">
                  <c:v>100</c:v>
                </c:pt>
                <c:pt idx="5">
                  <c:v>14.3</c:v>
                </c:pt>
                <c:pt idx="6">
                  <c:v>0</c:v>
                </c:pt>
                <c:pt idx="7">
                  <c:v>0</c:v>
                </c:pt>
                <c:pt idx="8">
                  <c:v>14.3</c:v>
                </c:pt>
                <c:pt idx="9">
                  <c:v>0</c:v>
                </c:pt>
                <c:pt idx="10">
                  <c:v>0</c:v>
                </c:pt>
                <c:pt idx="11">
                  <c:v>57.1</c:v>
                </c:pt>
              </c:numCache>
            </c:numRef>
          </c:yVal>
          <c:smooth val="1"/>
          <c:extLst>
            <c:ext xmlns:c16="http://schemas.microsoft.com/office/drawing/2014/chart" uri="{C3380CC4-5D6E-409C-BE32-E72D297353CC}">
              <c16:uniqueId val="{00000002-4FDF-46DC-BADB-24F50AE41C6F}"/>
            </c:ext>
          </c:extLst>
        </c:ser>
        <c:dLbls>
          <c:showLegendKey val="0"/>
          <c:showVal val="0"/>
          <c:showCatName val="0"/>
          <c:showSerName val="0"/>
          <c:showPercent val="0"/>
          <c:showBubbleSize val="0"/>
        </c:dLbls>
        <c:axId val="1103815536"/>
        <c:axId val="1103817168"/>
      </c:scatterChart>
      <c:valAx>
        <c:axId val="11038155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103817168"/>
        <c:crosses val="autoZero"/>
        <c:crossBetween val="midCat"/>
      </c:valAx>
      <c:valAx>
        <c:axId val="1103817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103815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8.svg"/></Relationships>
</file>

<file path=ppt/diagrams/_rels/data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1.svg"/><Relationship Id="rId1" Type="http://schemas.openxmlformats.org/officeDocument/2006/relationships/image" Target="../media/image80.png"/><Relationship Id="rId4" Type="http://schemas.openxmlformats.org/officeDocument/2006/relationships/image" Target="../media/image50.svg"/></Relationships>
</file>

<file path=ppt/diagrams/_rels/data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4.svg"/><Relationship Id="rId1" Type="http://schemas.openxmlformats.org/officeDocument/2006/relationships/image" Target="../media/image83.png"/><Relationship Id="rId4" Type="http://schemas.openxmlformats.org/officeDocument/2006/relationships/image" Target="../media/image85.svg"/></Relationships>
</file>

<file path=ppt/diagrams/_rels/data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ata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3.svg"/></Relationships>
</file>

<file path=ppt/diagrams/_rels/data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103.svg"/></Relationships>
</file>

<file path=ppt/diagrams/_rels/data24.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diagrams/_rels/data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4" Type="http://schemas.openxmlformats.org/officeDocument/2006/relationships/image" Target="../media/image118.svg"/></Relationships>
</file>

<file path=ppt/diagrams/_rels/data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3.svg"/><Relationship Id="rId1" Type="http://schemas.openxmlformats.org/officeDocument/2006/relationships/image" Target="../media/image92.png"/><Relationship Id="rId4" Type="http://schemas.openxmlformats.org/officeDocument/2006/relationships/image" Target="../media/image122.svg"/></Relationships>
</file>

<file path=ppt/diagrams/_rels/data27.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76.png"/><Relationship Id="rId7" Type="http://schemas.openxmlformats.org/officeDocument/2006/relationships/image" Target="../media/image125.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7.svg"/></Relationships>
</file>

<file path=ppt/diagrams/_rels/data28.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127.png"/><Relationship Id="rId7" Type="http://schemas.openxmlformats.org/officeDocument/2006/relationships/image" Target="../media/image92.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diagrams/_rels/data2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41.png"/><Relationship Id="rId3" Type="http://schemas.openxmlformats.org/officeDocument/2006/relationships/image" Target="../media/image133.png"/><Relationship Id="rId7" Type="http://schemas.openxmlformats.org/officeDocument/2006/relationships/image" Target="../media/image42.png"/><Relationship Id="rId12" Type="http://schemas.openxmlformats.org/officeDocument/2006/relationships/image" Target="../media/image140.sv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11" Type="http://schemas.openxmlformats.org/officeDocument/2006/relationships/image" Target="../media/image139.png"/><Relationship Id="rId5" Type="http://schemas.openxmlformats.org/officeDocument/2006/relationships/image" Target="../media/image135.png"/><Relationship Id="rId10" Type="http://schemas.openxmlformats.org/officeDocument/2006/relationships/image" Target="../media/image138.svg"/><Relationship Id="rId4" Type="http://schemas.openxmlformats.org/officeDocument/2006/relationships/image" Target="../media/image134.svg"/><Relationship Id="rId9" Type="http://schemas.openxmlformats.org/officeDocument/2006/relationships/image" Target="../media/image137.png"/><Relationship Id="rId14" Type="http://schemas.openxmlformats.org/officeDocument/2006/relationships/image" Target="../media/image142.sv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70.png"/><Relationship Id="rId7" Type="http://schemas.openxmlformats.org/officeDocument/2006/relationships/image" Target="../media/image49.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173.svg"/><Relationship Id="rId5" Type="http://schemas.openxmlformats.org/officeDocument/2006/relationships/image" Target="../media/image172.png"/><Relationship Id="rId10" Type="http://schemas.openxmlformats.org/officeDocument/2006/relationships/image" Target="../media/image175.svg"/><Relationship Id="rId4" Type="http://schemas.openxmlformats.org/officeDocument/2006/relationships/image" Target="../media/image171.svg"/><Relationship Id="rId9" Type="http://schemas.openxmlformats.org/officeDocument/2006/relationships/image" Target="../media/image174.png"/></Relationships>
</file>

<file path=ppt/diagrams/_rels/data35.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8.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1.svg"/><Relationship Id="rId1" Type="http://schemas.openxmlformats.org/officeDocument/2006/relationships/image" Target="../media/image80.png"/><Relationship Id="rId4" Type="http://schemas.openxmlformats.org/officeDocument/2006/relationships/image" Target="../media/image50.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4.svg"/><Relationship Id="rId1" Type="http://schemas.openxmlformats.org/officeDocument/2006/relationships/image" Target="../media/image83.png"/><Relationship Id="rId4" Type="http://schemas.openxmlformats.org/officeDocument/2006/relationships/image" Target="../media/image85.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3.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103.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4" Type="http://schemas.openxmlformats.org/officeDocument/2006/relationships/image" Target="../media/image118.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3.svg"/><Relationship Id="rId1" Type="http://schemas.openxmlformats.org/officeDocument/2006/relationships/image" Target="../media/image92.png"/><Relationship Id="rId4" Type="http://schemas.openxmlformats.org/officeDocument/2006/relationships/image" Target="../media/image122.svg"/></Relationships>
</file>

<file path=ppt/diagrams/_rels/drawing27.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76.png"/><Relationship Id="rId7" Type="http://schemas.openxmlformats.org/officeDocument/2006/relationships/image" Target="../media/image125.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7.svg"/></Relationships>
</file>

<file path=ppt/diagrams/_rels/drawing28.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127.png"/><Relationship Id="rId7" Type="http://schemas.openxmlformats.org/officeDocument/2006/relationships/image" Target="../media/image92.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diagrams/_rels/drawing2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41.png"/><Relationship Id="rId3" Type="http://schemas.openxmlformats.org/officeDocument/2006/relationships/image" Target="../media/image133.png"/><Relationship Id="rId7" Type="http://schemas.openxmlformats.org/officeDocument/2006/relationships/image" Target="../media/image42.png"/><Relationship Id="rId12" Type="http://schemas.openxmlformats.org/officeDocument/2006/relationships/image" Target="../media/image140.sv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11" Type="http://schemas.openxmlformats.org/officeDocument/2006/relationships/image" Target="../media/image139.png"/><Relationship Id="rId5" Type="http://schemas.openxmlformats.org/officeDocument/2006/relationships/image" Target="../media/image135.png"/><Relationship Id="rId10" Type="http://schemas.openxmlformats.org/officeDocument/2006/relationships/image" Target="../media/image138.svg"/><Relationship Id="rId4" Type="http://schemas.openxmlformats.org/officeDocument/2006/relationships/image" Target="../media/image134.svg"/><Relationship Id="rId9" Type="http://schemas.openxmlformats.org/officeDocument/2006/relationships/image" Target="../media/image137.png"/><Relationship Id="rId14" Type="http://schemas.openxmlformats.org/officeDocument/2006/relationships/image" Target="../media/image14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70.png"/><Relationship Id="rId7" Type="http://schemas.openxmlformats.org/officeDocument/2006/relationships/image" Target="../media/image49.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173.svg"/><Relationship Id="rId5" Type="http://schemas.openxmlformats.org/officeDocument/2006/relationships/image" Target="../media/image172.png"/><Relationship Id="rId10" Type="http://schemas.openxmlformats.org/officeDocument/2006/relationships/image" Target="../media/image175.svg"/><Relationship Id="rId4" Type="http://schemas.openxmlformats.org/officeDocument/2006/relationships/image" Target="../media/image171.svg"/><Relationship Id="rId9" Type="http://schemas.openxmlformats.org/officeDocument/2006/relationships/image" Target="../media/image174.png"/></Relationships>
</file>

<file path=ppt/diagrams/_rels/drawing35.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text_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18/5/colors/Iconchunking_neutralicontext_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18/5/colors/Iconchunking_neutralicontext_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8BE3FFC-4AB5-49C9-A3A4-4C403ABB5EC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6AD5063-3D20-45E3-9837-646D2E8F6370}">
      <dgm:prSet/>
      <dgm:spPr/>
      <dgm:t>
        <a:bodyPr/>
        <a:lstStyle/>
        <a:p>
          <a:r>
            <a:rPr lang="en-US"/>
            <a:t>Medicine is becoming a digitalized discipline.</a:t>
          </a:r>
        </a:p>
      </dgm:t>
    </dgm:pt>
    <dgm:pt modelId="{80169FAF-CE27-4FB8-92D5-515207557446}" type="parTrans" cxnId="{3E8A2B79-636D-4ADA-99DF-A603B7086690}">
      <dgm:prSet/>
      <dgm:spPr/>
      <dgm:t>
        <a:bodyPr/>
        <a:lstStyle/>
        <a:p>
          <a:endParaRPr lang="en-US"/>
        </a:p>
      </dgm:t>
    </dgm:pt>
    <dgm:pt modelId="{49D9378E-DAC5-4D12-A1D8-5E3E2ED87C2E}" type="sibTrans" cxnId="{3E8A2B79-636D-4ADA-99DF-A603B7086690}">
      <dgm:prSet/>
      <dgm:spPr/>
      <dgm:t>
        <a:bodyPr/>
        <a:lstStyle/>
        <a:p>
          <a:endParaRPr lang="en-US"/>
        </a:p>
      </dgm:t>
    </dgm:pt>
    <dgm:pt modelId="{73326710-3FD5-41C8-B5BB-8E3D12939CCF}">
      <dgm:prSet/>
      <dgm:spPr/>
      <dgm:t>
        <a:bodyPr/>
        <a:lstStyle/>
        <a:p>
          <a:r>
            <a:rPr lang="en-US" dirty="0"/>
            <a:t>The 21</a:t>
          </a:r>
          <a:r>
            <a:rPr lang="en-US" baseline="30000" dirty="0"/>
            <a:t>st</a:t>
          </a:r>
          <a:r>
            <a:rPr lang="en-US" dirty="0"/>
            <a:t> century doctor must be abreast of digital technologies in an ever-complex world.</a:t>
          </a:r>
        </a:p>
      </dgm:t>
    </dgm:pt>
    <dgm:pt modelId="{8753446A-6251-45D7-A6D9-F4D593EAC6F7}" type="parTrans" cxnId="{661E591A-2515-4377-A022-F36E11EB0A5D}">
      <dgm:prSet/>
      <dgm:spPr/>
      <dgm:t>
        <a:bodyPr/>
        <a:lstStyle/>
        <a:p>
          <a:endParaRPr lang="en-US"/>
        </a:p>
      </dgm:t>
    </dgm:pt>
    <dgm:pt modelId="{59CAA82B-FBE1-400F-AD4E-51EC3B58C509}" type="sibTrans" cxnId="{661E591A-2515-4377-A022-F36E11EB0A5D}">
      <dgm:prSet/>
      <dgm:spPr/>
      <dgm:t>
        <a:bodyPr/>
        <a:lstStyle/>
        <a:p>
          <a:endParaRPr lang="en-US"/>
        </a:p>
      </dgm:t>
    </dgm:pt>
    <dgm:pt modelId="{B18DE2B6-DF0E-4B37-AF7C-5522BDBBB9E2}">
      <dgm:prSet/>
      <dgm:spPr/>
      <dgm:t>
        <a:bodyPr/>
        <a:lstStyle/>
        <a:p>
          <a:r>
            <a:rPr lang="en-US" dirty="0"/>
            <a:t>In 2020, almost 7 billion people used mobile phones and 3·5 billion people used smartphones worldwide</a:t>
          </a:r>
        </a:p>
      </dgm:t>
    </dgm:pt>
    <dgm:pt modelId="{B15E3D55-8104-4FC0-B260-EDA007532E81}" type="parTrans" cxnId="{C8390F2E-BE18-485E-8BBC-6C535AFC22BA}">
      <dgm:prSet/>
      <dgm:spPr/>
      <dgm:t>
        <a:bodyPr/>
        <a:lstStyle/>
        <a:p>
          <a:endParaRPr lang="en-US"/>
        </a:p>
      </dgm:t>
    </dgm:pt>
    <dgm:pt modelId="{34B8D89A-275B-4AF5-9FBD-FB2513F569A9}" type="sibTrans" cxnId="{C8390F2E-BE18-485E-8BBC-6C535AFC22BA}">
      <dgm:prSet/>
      <dgm:spPr/>
      <dgm:t>
        <a:bodyPr/>
        <a:lstStyle/>
        <a:p>
          <a:endParaRPr lang="en-US"/>
        </a:p>
      </dgm:t>
    </dgm:pt>
    <dgm:pt modelId="{B9569575-0463-406F-9A72-822469F7DC33}">
      <dgm:prSet/>
      <dgm:spPr/>
      <dgm:t>
        <a:bodyPr/>
        <a:lstStyle/>
        <a:p>
          <a:r>
            <a:rPr lang="en-US" dirty="0"/>
            <a:t>Such unprecedented uptake of mobile technology can be harnessed to improve care for patients globally</a:t>
          </a:r>
        </a:p>
      </dgm:t>
    </dgm:pt>
    <dgm:pt modelId="{2A023CEE-540F-404C-B9D2-C8CF3BBBBD35}" type="parTrans" cxnId="{BB42CFC0-BFE7-4AD9-82E3-DCD844FE2E9D}">
      <dgm:prSet/>
      <dgm:spPr/>
      <dgm:t>
        <a:bodyPr/>
        <a:lstStyle/>
        <a:p>
          <a:endParaRPr lang="en-US"/>
        </a:p>
      </dgm:t>
    </dgm:pt>
    <dgm:pt modelId="{48476252-35C2-4AFE-8062-F49C494A9730}" type="sibTrans" cxnId="{BB42CFC0-BFE7-4AD9-82E3-DCD844FE2E9D}">
      <dgm:prSet/>
      <dgm:spPr/>
      <dgm:t>
        <a:bodyPr/>
        <a:lstStyle/>
        <a:p>
          <a:endParaRPr lang="en-US"/>
        </a:p>
      </dgm:t>
    </dgm:pt>
    <dgm:pt modelId="{91F392AE-73E6-4ED8-B589-F3F9A36EC85A}">
      <dgm:prSet/>
      <dgm:spPr/>
      <dgm:t>
        <a:bodyPr/>
        <a:lstStyle/>
        <a:p>
          <a:r>
            <a:rPr lang="en-US" dirty="0"/>
            <a:t>Patients are buying into digital health- smart watches etc. and are asking for validity of these technologies from doctors.</a:t>
          </a:r>
        </a:p>
      </dgm:t>
    </dgm:pt>
    <dgm:pt modelId="{FC7E2F29-61CC-4D5A-ABA7-6739BF10C281}" type="parTrans" cxnId="{3020D54F-D0B6-4A34-97FE-B4B76351FCCA}">
      <dgm:prSet/>
      <dgm:spPr/>
      <dgm:t>
        <a:bodyPr/>
        <a:lstStyle/>
        <a:p>
          <a:endParaRPr lang="en-US"/>
        </a:p>
      </dgm:t>
    </dgm:pt>
    <dgm:pt modelId="{F59E8E20-7391-484A-9CB8-24C8A2DA57D8}" type="sibTrans" cxnId="{3020D54F-D0B6-4A34-97FE-B4B76351FCCA}">
      <dgm:prSet/>
      <dgm:spPr/>
      <dgm:t>
        <a:bodyPr/>
        <a:lstStyle/>
        <a:p>
          <a:endParaRPr lang="en-US"/>
        </a:p>
      </dgm:t>
    </dgm:pt>
    <dgm:pt modelId="{B4367FD3-9614-491D-8062-177E4E492DFB}">
      <dgm:prSet/>
      <dgm:spPr/>
      <dgm:t>
        <a:bodyPr/>
        <a:lstStyle/>
        <a:p>
          <a:r>
            <a:rPr lang="en-US"/>
            <a:t>The new word is ‘personalized medicine’- this is the future of global health.</a:t>
          </a:r>
        </a:p>
      </dgm:t>
    </dgm:pt>
    <dgm:pt modelId="{B781A5F6-E67B-4DBB-940A-6C7FC53A29D5}" type="parTrans" cxnId="{F35189EC-784C-4C1C-84AA-F0FCC457DF1B}">
      <dgm:prSet/>
      <dgm:spPr/>
      <dgm:t>
        <a:bodyPr/>
        <a:lstStyle/>
        <a:p>
          <a:endParaRPr lang="en-US"/>
        </a:p>
      </dgm:t>
    </dgm:pt>
    <dgm:pt modelId="{D397C3A2-CAF8-4826-8A00-5E47232BBAAF}" type="sibTrans" cxnId="{F35189EC-784C-4C1C-84AA-F0FCC457DF1B}">
      <dgm:prSet/>
      <dgm:spPr/>
      <dgm:t>
        <a:bodyPr/>
        <a:lstStyle/>
        <a:p>
          <a:endParaRPr lang="en-US"/>
        </a:p>
      </dgm:t>
    </dgm:pt>
    <dgm:pt modelId="{1A1F8C65-69DD-4BCC-B1B5-DAA8B120A057}" type="pres">
      <dgm:prSet presAssocID="{D8BE3FFC-4AB5-49C9-A3A4-4C403ABB5EC4}" presName="vert0" presStyleCnt="0">
        <dgm:presLayoutVars>
          <dgm:dir/>
          <dgm:animOne val="branch"/>
          <dgm:animLvl val="lvl"/>
        </dgm:presLayoutVars>
      </dgm:prSet>
      <dgm:spPr/>
    </dgm:pt>
    <dgm:pt modelId="{215FC94C-3E35-4157-A93F-399ECC5600C7}" type="pres">
      <dgm:prSet presAssocID="{46AD5063-3D20-45E3-9837-646D2E8F6370}" presName="thickLine" presStyleLbl="alignNode1" presStyleIdx="0" presStyleCnt="6"/>
      <dgm:spPr/>
    </dgm:pt>
    <dgm:pt modelId="{E832267D-9F6E-4263-A513-C0755616816A}" type="pres">
      <dgm:prSet presAssocID="{46AD5063-3D20-45E3-9837-646D2E8F6370}" presName="horz1" presStyleCnt="0"/>
      <dgm:spPr/>
    </dgm:pt>
    <dgm:pt modelId="{1381BBFF-67E8-4E44-9847-791A4C048956}" type="pres">
      <dgm:prSet presAssocID="{46AD5063-3D20-45E3-9837-646D2E8F6370}" presName="tx1" presStyleLbl="revTx" presStyleIdx="0" presStyleCnt="6"/>
      <dgm:spPr/>
    </dgm:pt>
    <dgm:pt modelId="{94C52877-08CD-4FB6-956A-AC66781E3B0B}" type="pres">
      <dgm:prSet presAssocID="{46AD5063-3D20-45E3-9837-646D2E8F6370}" presName="vert1" presStyleCnt="0"/>
      <dgm:spPr/>
    </dgm:pt>
    <dgm:pt modelId="{E9EBE18A-8DAA-4076-AE71-92C5382F3376}" type="pres">
      <dgm:prSet presAssocID="{73326710-3FD5-41C8-B5BB-8E3D12939CCF}" presName="thickLine" presStyleLbl="alignNode1" presStyleIdx="1" presStyleCnt="6"/>
      <dgm:spPr/>
    </dgm:pt>
    <dgm:pt modelId="{43946F60-3214-415F-AF67-CF2133DE2E19}" type="pres">
      <dgm:prSet presAssocID="{73326710-3FD5-41C8-B5BB-8E3D12939CCF}" presName="horz1" presStyleCnt="0"/>
      <dgm:spPr/>
    </dgm:pt>
    <dgm:pt modelId="{B051394A-82AC-4341-817C-C86B13DCA42E}" type="pres">
      <dgm:prSet presAssocID="{73326710-3FD5-41C8-B5BB-8E3D12939CCF}" presName="tx1" presStyleLbl="revTx" presStyleIdx="1" presStyleCnt="6"/>
      <dgm:spPr/>
    </dgm:pt>
    <dgm:pt modelId="{434DF23B-4C27-4130-B388-D4D32760F209}" type="pres">
      <dgm:prSet presAssocID="{73326710-3FD5-41C8-B5BB-8E3D12939CCF}" presName="vert1" presStyleCnt="0"/>
      <dgm:spPr/>
    </dgm:pt>
    <dgm:pt modelId="{A0425227-111B-4C49-85B2-4A7B4BD83811}" type="pres">
      <dgm:prSet presAssocID="{B18DE2B6-DF0E-4B37-AF7C-5522BDBBB9E2}" presName="thickLine" presStyleLbl="alignNode1" presStyleIdx="2" presStyleCnt="6"/>
      <dgm:spPr/>
    </dgm:pt>
    <dgm:pt modelId="{1903E33A-D07D-42EA-98D5-15F8312EEFDF}" type="pres">
      <dgm:prSet presAssocID="{B18DE2B6-DF0E-4B37-AF7C-5522BDBBB9E2}" presName="horz1" presStyleCnt="0"/>
      <dgm:spPr/>
    </dgm:pt>
    <dgm:pt modelId="{0C6BD44C-40E2-40D3-AC1B-0CFADDD7EDE7}" type="pres">
      <dgm:prSet presAssocID="{B18DE2B6-DF0E-4B37-AF7C-5522BDBBB9E2}" presName="tx1" presStyleLbl="revTx" presStyleIdx="2" presStyleCnt="6"/>
      <dgm:spPr/>
    </dgm:pt>
    <dgm:pt modelId="{D2485D78-6E33-433B-B5E4-E2EC149488A4}" type="pres">
      <dgm:prSet presAssocID="{B18DE2B6-DF0E-4B37-AF7C-5522BDBBB9E2}" presName="vert1" presStyleCnt="0"/>
      <dgm:spPr/>
    </dgm:pt>
    <dgm:pt modelId="{E964F2E6-23A0-460E-B6D5-CEE00C5AF2D8}" type="pres">
      <dgm:prSet presAssocID="{B9569575-0463-406F-9A72-822469F7DC33}" presName="thickLine" presStyleLbl="alignNode1" presStyleIdx="3" presStyleCnt="6"/>
      <dgm:spPr/>
    </dgm:pt>
    <dgm:pt modelId="{1C62792B-8839-429B-A35F-94BC16521AFD}" type="pres">
      <dgm:prSet presAssocID="{B9569575-0463-406F-9A72-822469F7DC33}" presName="horz1" presStyleCnt="0"/>
      <dgm:spPr/>
    </dgm:pt>
    <dgm:pt modelId="{7313A09F-653C-4559-8535-9307EF3ADB2D}" type="pres">
      <dgm:prSet presAssocID="{B9569575-0463-406F-9A72-822469F7DC33}" presName="tx1" presStyleLbl="revTx" presStyleIdx="3" presStyleCnt="6"/>
      <dgm:spPr/>
    </dgm:pt>
    <dgm:pt modelId="{4C19006E-4348-4B11-B918-F8BCB3D7163C}" type="pres">
      <dgm:prSet presAssocID="{B9569575-0463-406F-9A72-822469F7DC33}" presName="vert1" presStyleCnt="0"/>
      <dgm:spPr/>
    </dgm:pt>
    <dgm:pt modelId="{E3B4D33E-2511-4C73-8460-6A1605302392}" type="pres">
      <dgm:prSet presAssocID="{91F392AE-73E6-4ED8-B589-F3F9A36EC85A}" presName="thickLine" presStyleLbl="alignNode1" presStyleIdx="4" presStyleCnt="6"/>
      <dgm:spPr/>
    </dgm:pt>
    <dgm:pt modelId="{320E8C0C-E725-43FF-A6EE-0F9DA97AC5EF}" type="pres">
      <dgm:prSet presAssocID="{91F392AE-73E6-4ED8-B589-F3F9A36EC85A}" presName="horz1" presStyleCnt="0"/>
      <dgm:spPr/>
    </dgm:pt>
    <dgm:pt modelId="{77FD17DD-4F6D-4C82-8186-A70328241B2E}" type="pres">
      <dgm:prSet presAssocID="{91F392AE-73E6-4ED8-B589-F3F9A36EC85A}" presName="tx1" presStyleLbl="revTx" presStyleIdx="4" presStyleCnt="6"/>
      <dgm:spPr/>
    </dgm:pt>
    <dgm:pt modelId="{862F7330-A2D8-40B6-827A-6F1F01FA0FEE}" type="pres">
      <dgm:prSet presAssocID="{91F392AE-73E6-4ED8-B589-F3F9A36EC85A}" presName="vert1" presStyleCnt="0"/>
      <dgm:spPr/>
    </dgm:pt>
    <dgm:pt modelId="{A6DF36B8-7FA3-47AC-91DF-4B670EB06F08}" type="pres">
      <dgm:prSet presAssocID="{B4367FD3-9614-491D-8062-177E4E492DFB}" presName="thickLine" presStyleLbl="alignNode1" presStyleIdx="5" presStyleCnt="6"/>
      <dgm:spPr/>
    </dgm:pt>
    <dgm:pt modelId="{062E9409-DF2C-4657-B8A1-998772872F5C}" type="pres">
      <dgm:prSet presAssocID="{B4367FD3-9614-491D-8062-177E4E492DFB}" presName="horz1" presStyleCnt="0"/>
      <dgm:spPr/>
    </dgm:pt>
    <dgm:pt modelId="{03031EFF-672E-4E2B-83DC-D06DE8AE5806}" type="pres">
      <dgm:prSet presAssocID="{B4367FD3-9614-491D-8062-177E4E492DFB}" presName="tx1" presStyleLbl="revTx" presStyleIdx="5" presStyleCnt="6"/>
      <dgm:spPr/>
    </dgm:pt>
    <dgm:pt modelId="{ADD9DF41-02F9-49DF-9FAA-C81BB9C66CC1}" type="pres">
      <dgm:prSet presAssocID="{B4367FD3-9614-491D-8062-177E4E492DFB}" presName="vert1" presStyleCnt="0"/>
      <dgm:spPr/>
    </dgm:pt>
  </dgm:ptLst>
  <dgm:cxnLst>
    <dgm:cxn modelId="{3DCD6E09-C1E2-4A4A-B111-6F1CB5C9BB7F}" type="presOf" srcId="{B4367FD3-9614-491D-8062-177E4E492DFB}" destId="{03031EFF-672E-4E2B-83DC-D06DE8AE5806}" srcOrd="0" destOrd="0" presId="urn:microsoft.com/office/officeart/2008/layout/LinedList"/>
    <dgm:cxn modelId="{661E591A-2515-4377-A022-F36E11EB0A5D}" srcId="{D8BE3FFC-4AB5-49C9-A3A4-4C403ABB5EC4}" destId="{73326710-3FD5-41C8-B5BB-8E3D12939CCF}" srcOrd="1" destOrd="0" parTransId="{8753446A-6251-45D7-A6D9-F4D593EAC6F7}" sibTransId="{59CAA82B-FBE1-400F-AD4E-51EC3B58C509}"/>
    <dgm:cxn modelId="{C8390F2E-BE18-485E-8BBC-6C535AFC22BA}" srcId="{D8BE3FFC-4AB5-49C9-A3A4-4C403ABB5EC4}" destId="{B18DE2B6-DF0E-4B37-AF7C-5522BDBBB9E2}" srcOrd="2" destOrd="0" parTransId="{B15E3D55-8104-4FC0-B260-EDA007532E81}" sibTransId="{34B8D89A-275B-4AF5-9FBD-FB2513F569A9}"/>
    <dgm:cxn modelId="{3020D54F-D0B6-4A34-97FE-B4B76351FCCA}" srcId="{D8BE3FFC-4AB5-49C9-A3A4-4C403ABB5EC4}" destId="{91F392AE-73E6-4ED8-B589-F3F9A36EC85A}" srcOrd="4" destOrd="0" parTransId="{FC7E2F29-61CC-4D5A-ABA7-6739BF10C281}" sibTransId="{F59E8E20-7391-484A-9CB8-24C8A2DA57D8}"/>
    <dgm:cxn modelId="{3E8A2B79-636D-4ADA-99DF-A603B7086690}" srcId="{D8BE3FFC-4AB5-49C9-A3A4-4C403ABB5EC4}" destId="{46AD5063-3D20-45E3-9837-646D2E8F6370}" srcOrd="0" destOrd="0" parTransId="{80169FAF-CE27-4FB8-92D5-515207557446}" sibTransId="{49D9378E-DAC5-4D12-A1D8-5E3E2ED87C2E}"/>
    <dgm:cxn modelId="{F73A85A1-0107-4F3F-8F70-4C2275FA6597}" type="presOf" srcId="{B9569575-0463-406F-9A72-822469F7DC33}" destId="{7313A09F-653C-4559-8535-9307EF3ADB2D}" srcOrd="0" destOrd="0" presId="urn:microsoft.com/office/officeart/2008/layout/LinedList"/>
    <dgm:cxn modelId="{2A7660B1-E4E9-4A4E-8662-E7816B2BA92E}" type="presOf" srcId="{46AD5063-3D20-45E3-9837-646D2E8F6370}" destId="{1381BBFF-67E8-4E44-9847-791A4C048956}" srcOrd="0" destOrd="0" presId="urn:microsoft.com/office/officeart/2008/layout/LinedList"/>
    <dgm:cxn modelId="{11353ABA-2CDD-4A22-943D-32398B2A06EB}" type="presOf" srcId="{73326710-3FD5-41C8-B5BB-8E3D12939CCF}" destId="{B051394A-82AC-4341-817C-C86B13DCA42E}" srcOrd="0" destOrd="0" presId="urn:microsoft.com/office/officeart/2008/layout/LinedList"/>
    <dgm:cxn modelId="{BB42CFC0-BFE7-4AD9-82E3-DCD844FE2E9D}" srcId="{D8BE3FFC-4AB5-49C9-A3A4-4C403ABB5EC4}" destId="{B9569575-0463-406F-9A72-822469F7DC33}" srcOrd="3" destOrd="0" parTransId="{2A023CEE-540F-404C-B9D2-C8CF3BBBBD35}" sibTransId="{48476252-35C2-4AFE-8062-F49C494A9730}"/>
    <dgm:cxn modelId="{88DD85C1-4E3C-4B21-AB1B-9E5722228736}" type="presOf" srcId="{B18DE2B6-DF0E-4B37-AF7C-5522BDBBB9E2}" destId="{0C6BD44C-40E2-40D3-AC1B-0CFADDD7EDE7}" srcOrd="0" destOrd="0" presId="urn:microsoft.com/office/officeart/2008/layout/LinedList"/>
    <dgm:cxn modelId="{63A652D0-077F-4F73-9FAD-3092903503D2}" type="presOf" srcId="{91F392AE-73E6-4ED8-B589-F3F9A36EC85A}" destId="{77FD17DD-4F6D-4C82-8186-A70328241B2E}" srcOrd="0" destOrd="0" presId="urn:microsoft.com/office/officeart/2008/layout/LinedList"/>
    <dgm:cxn modelId="{A83604D5-A893-4C0B-B6CB-36EAD342B3AC}" type="presOf" srcId="{D8BE3FFC-4AB5-49C9-A3A4-4C403ABB5EC4}" destId="{1A1F8C65-69DD-4BCC-B1B5-DAA8B120A057}" srcOrd="0" destOrd="0" presId="urn:microsoft.com/office/officeart/2008/layout/LinedList"/>
    <dgm:cxn modelId="{F35189EC-784C-4C1C-84AA-F0FCC457DF1B}" srcId="{D8BE3FFC-4AB5-49C9-A3A4-4C403ABB5EC4}" destId="{B4367FD3-9614-491D-8062-177E4E492DFB}" srcOrd="5" destOrd="0" parTransId="{B781A5F6-E67B-4DBB-940A-6C7FC53A29D5}" sibTransId="{D397C3A2-CAF8-4826-8A00-5E47232BBAAF}"/>
    <dgm:cxn modelId="{C13040D7-4C8C-45A4-B63E-17D41CA2154A}" type="presParOf" srcId="{1A1F8C65-69DD-4BCC-B1B5-DAA8B120A057}" destId="{215FC94C-3E35-4157-A93F-399ECC5600C7}" srcOrd="0" destOrd="0" presId="urn:microsoft.com/office/officeart/2008/layout/LinedList"/>
    <dgm:cxn modelId="{3208DBDD-FFB8-4E99-85CE-9C885CDE44DB}" type="presParOf" srcId="{1A1F8C65-69DD-4BCC-B1B5-DAA8B120A057}" destId="{E832267D-9F6E-4263-A513-C0755616816A}" srcOrd="1" destOrd="0" presId="urn:microsoft.com/office/officeart/2008/layout/LinedList"/>
    <dgm:cxn modelId="{2931988A-0589-447D-B0CD-AB66A92D9D95}" type="presParOf" srcId="{E832267D-9F6E-4263-A513-C0755616816A}" destId="{1381BBFF-67E8-4E44-9847-791A4C048956}" srcOrd="0" destOrd="0" presId="urn:microsoft.com/office/officeart/2008/layout/LinedList"/>
    <dgm:cxn modelId="{10823D39-026F-4C7A-AE36-4A9D117A4FE8}" type="presParOf" srcId="{E832267D-9F6E-4263-A513-C0755616816A}" destId="{94C52877-08CD-4FB6-956A-AC66781E3B0B}" srcOrd="1" destOrd="0" presId="urn:microsoft.com/office/officeart/2008/layout/LinedList"/>
    <dgm:cxn modelId="{D4F3CE1C-8E9F-4C66-9B63-14CD72421ACF}" type="presParOf" srcId="{1A1F8C65-69DD-4BCC-B1B5-DAA8B120A057}" destId="{E9EBE18A-8DAA-4076-AE71-92C5382F3376}" srcOrd="2" destOrd="0" presId="urn:microsoft.com/office/officeart/2008/layout/LinedList"/>
    <dgm:cxn modelId="{8F6636B1-12FD-4480-BAEA-28B042A89992}" type="presParOf" srcId="{1A1F8C65-69DD-4BCC-B1B5-DAA8B120A057}" destId="{43946F60-3214-415F-AF67-CF2133DE2E19}" srcOrd="3" destOrd="0" presId="urn:microsoft.com/office/officeart/2008/layout/LinedList"/>
    <dgm:cxn modelId="{DC3F2BA2-C896-4958-9118-FB6D8B13098B}" type="presParOf" srcId="{43946F60-3214-415F-AF67-CF2133DE2E19}" destId="{B051394A-82AC-4341-817C-C86B13DCA42E}" srcOrd="0" destOrd="0" presId="urn:microsoft.com/office/officeart/2008/layout/LinedList"/>
    <dgm:cxn modelId="{81AD4EBB-8432-4F67-A877-030646B3043E}" type="presParOf" srcId="{43946F60-3214-415F-AF67-CF2133DE2E19}" destId="{434DF23B-4C27-4130-B388-D4D32760F209}" srcOrd="1" destOrd="0" presId="urn:microsoft.com/office/officeart/2008/layout/LinedList"/>
    <dgm:cxn modelId="{35BB6D02-D806-40C0-AD28-18A618ECF1EE}" type="presParOf" srcId="{1A1F8C65-69DD-4BCC-B1B5-DAA8B120A057}" destId="{A0425227-111B-4C49-85B2-4A7B4BD83811}" srcOrd="4" destOrd="0" presId="urn:microsoft.com/office/officeart/2008/layout/LinedList"/>
    <dgm:cxn modelId="{B45D5C57-7BCC-45B4-8EA4-19FE65EA1568}" type="presParOf" srcId="{1A1F8C65-69DD-4BCC-B1B5-DAA8B120A057}" destId="{1903E33A-D07D-42EA-98D5-15F8312EEFDF}" srcOrd="5" destOrd="0" presId="urn:microsoft.com/office/officeart/2008/layout/LinedList"/>
    <dgm:cxn modelId="{78486CB0-4E7E-4AC4-90E6-6FEFF0265E0A}" type="presParOf" srcId="{1903E33A-D07D-42EA-98D5-15F8312EEFDF}" destId="{0C6BD44C-40E2-40D3-AC1B-0CFADDD7EDE7}" srcOrd="0" destOrd="0" presId="urn:microsoft.com/office/officeart/2008/layout/LinedList"/>
    <dgm:cxn modelId="{ED183B69-865F-4EE1-85A4-6750339F0EFB}" type="presParOf" srcId="{1903E33A-D07D-42EA-98D5-15F8312EEFDF}" destId="{D2485D78-6E33-433B-B5E4-E2EC149488A4}" srcOrd="1" destOrd="0" presId="urn:microsoft.com/office/officeart/2008/layout/LinedList"/>
    <dgm:cxn modelId="{F36BC6E8-3DA4-4704-AAE3-2E8777FD4EF5}" type="presParOf" srcId="{1A1F8C65-69DD-4BCC-B1B5-DAA8B120A057}" destId="{E964F2E6-23A0-460E-B6D5-CEE00C5AF2D8}" srcOrd="6" destOrd="0" presId="urn:microsoft.com/office/officeart/2008/layout/LinedList"/>
    <dgm:cxn modelId="{8E2FB742-A6FB-49A3-A014-EFF4E843C0C8}" type="presParOf" srcId="{1A1F8C65-69DD-4BCC-B1B5-DAA8B120A057}" destId="{1C62792B-8839-429B-A35F-94BC16521AFD}" srcOrd="7" destOrd="0" presId="urn:microsoft.com/office/officeart/2008/layout/LinedList"/>
    <dgm:cxn modelId="{78654F74-47A9-4E07-B178-F17006A8CB1D}" type="presParOf" srcId="{1C62792B-8839-429B-A35F-94BC16521AFD}" destId="{7313A09F-653C-4559-8535-9307EF3ADB2D}" srcOrd="0" destOrd="0" presId="urn:microsoft.com/office/officeart/2008/layout/LinedList"/>
    <dgm:cxn modelId="{CD947A44-0F04-46AF-BDAC-DD627BC3421B}" type="presParOf" srcId="{1C62792B-8839-429B-A35F-94BC16521AFD}" destId="{4C19006E-4348-4B11-B918-F8BCB3D7163C}" srcOrd="1" destOrd="0" presId="urn:microsoft.com/office/officeart/2008/layout/LinedList"/>
    <dgm:cxn modelId="{3C718B8A-58C2-4F5E-919A-B74D71951CF4}" type="presParOf" srcId="{1A1F8C65-69DD-4BCC-B1B5-DAA8B120A057}" destId="{E3B4D33E-2511-4C73-8460-6A1605302392}" srcOrd="8" destOrd="0" presId="urn:microsoft.com/office/officeart/2008/layout/LinedList"/>
    <dgm:cxn modelId="{CB4E25C1-48F7-4B0B-A4D9-47DA7ECF949D}" type="presParOf" srcId="{1A1F8C65-69DD-4BCC-B1B5-DAA8B120A057}" destId="{320E8C0C-E725-43FF-A6EE-0F9DA97AC5EF}" srcOrd="9" destOrd="0" presId="urn:microsoft.com/office/officeart/2008/layout/LinedList"/>
    <dgm:cxn modelId="{3E1E1AEE-A993-444A-B356-4779FED27EE6}" type="presParOf" srcId="{320E8C0C-E725-43FF-A6EE-0F9DA97AC5EF}" destId="{77FD17DD-4F6D-4C82-8186-A70328241B2E}" srcOrd="0" destOrd="0" presId="urn:microsoft.com/office/officeart/2008/layout/LinedList"/>
    <dgm:cxn modelId="{4BF5D0F6-B0FF-4DC1-8C86-285F2958E3A6}" type="presParOf" srcId="{320E8C0C-E725-43FF-A6EE-0F9DA97AC5EF}" destId="{862F7330-A2D8-40B6-827A-6F1F01FA0FEE}" srcOrd="1" destOrd="0" presId="urn:microsoft.com/office/officeart/2008/layout/LinedList"/>
    <dgm:cxn modelId="{10570381-1D93-441F-8CF5-16CD0EB9DB4F}" type="presParOf" srcId="{1A1F8C65-69DD-4BCC-B1B5-DAA8B120A057}" destId="{A6DF36B8-7FA3-47AC-91DF-4B670EB06F08}" srcOrd="10" destOrd="0" presId="urn:microsoft.com/office/officeart/2008/layout/LinedList"/>
    <dgm:cxn modelId="{3DBF3DC2-90DC-4FFD-9134-45620E53F73E}" type="presParOf" srcId="{1A1F8C65-69DD-4BCC-B1B5-DAA8B120A057}" destId="{062E9409-DF2C-4657-B8A1-998772872F5C}" srcOrd="11" destOrd="0" presId="urn:microsoft.com/office/officeart/2008/layout/LinedList"/>
    <dgm:cxn modelId="{1D1FE60D-375B-43E1-9A89-41C4C7AA2E2F}" type="presParOf" srcId="{062E9409-DF2C-4657-B8A1-998772872F5C}" destId="{03031EFF-672E-4E2B-83DC-D06DE8AE5806}" srcOrd="0" destOrd="0" presId="urn:microsoft.com/office/officeart/2008/layout/LinedList"/>
    <dgm:cxn modelId="{609098B5-92A7-47A6-B3F2-1D3E722C6F6B}" type="presParOf" srcId="{062E9409-DF2C-4657-B8A1-998772872F5C}" destId="{ADD9DF41-02F9-49DF-9FAA-C81BB9C66CC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A928E2-39F7-43EF-B47A-FC093EA4F109}" type="doc">
      <dgm:prSet loTypeId="urn:microsoft.com/office/officeart/2018/2/layout/IconVerticalSolidList#1" loCatId="icon" qsTypeId="urn:microsoft.com/office/officeart/2005/8/quickstyle/simple1" qsCatId="simple" csTypeId="urn:microsoft.com/office/officeart/2018/5/colors/Iconchunking_neutralbg_colorful1" csCatId="colorful" phldr="1"/>
      <dgm:spPr/>
      <dgm:t>
        <a:bodyPr/>
        <a:lstStyle/>
        <a:p>
          <a:endParaRPr lang="en-US"/>
        </a:p>
      </dgm:t>
    </dgm:pt>
    <dgm:pt modelId="{C99DE47B-7ED1-494A-A746-6FB9D5AE18CE}">
      <dgm:prSet/>
      <dgm:spPr/>
      <dgm:t>
        <a:bodyPr/>
        <a:lstStyle/>
        <a:p>
          <a:r>
            <a:rPr lang="en-US"/>
            <a:t>Digital health is described as the use of information and communication technologies in healthcare and medicine. It leverages technology and data.</a:t>
          </a:r>
        </a:p>
      </dgm:t>
    </dgm:pt>
    <dgm:pt modelId="{5B872DF7-E347-4504-9DCA-F402F6FFBD7D}" type="parTrans" cxnId="{0724BF2D-A834-4936-95FE-2FE647E9A4B7}">
      <dgm:prSet/>
      <dgm:spPr/>
      <dgm:t>
        <a:bodyPr/>
        <a:lstStyle/>
        <a:p>
          <a:endParaRPr lang="en-US"/>
        </a:p>
      </dgm:t>
    </dgm:pt>
    <dgm:pt modelId="{D919BB72-5CC9-4CC3-9F8C-19A50BBCF8D7}" type="sibTrans" cxnId="{0724BF2D-A834-4936-95FE-2FE647E9A4B7}">
      <dgm:prSet/>
      <dgm:spPr/>
      <dgm:t>
        <a:bodyPr/>
        <a:lstStyle/>
        <a:p>
          <a:endParaRPr lang="en-US"/>
        </a:p>
      </dgm:t>
    </dgm:pt>
    <dgm:pt modelId="{7EDCB459-94CA-45D5-B682-E460F7E79C26}">
      <dgm:prSet/>
      <dgm:spPr/>
      <dgm:t>
        <a:bodyPr/>
        <a:lstStyle/>
        <a:p>
          <a:r>
            <a:rPr lang="en-US"/>
            <a:t>However, ensuring that these advancements benefit minority populations and those in LMICs remains crucial</a:t>
          </a:r>
        </a:p>
      </dgm:t>
    </dgm:pt>
    <dgm:pt modelId="{F119BE79-A4EB-475E-BE86-ACD791AD6517}" type="parTrans" cxnId="{BB111D4C-3C5D-4DDC-A7AC-6239821B3522}">
      <dgm:prSet/>
      <dgm:spPr/>
      <dgm:t>
        <a:bodyPr/>
        <a:lstStyle/>
        <a:p>
          <a:endParaRPr lang="en-US"/>
        </a:p>
      </dgm:t>
    </dgm:pt>
    <dgm:pt modelId="{6EBF5E4D-A812-4327-96F8-3075B8910127}" type="sibTrans" cxnId="{BB111D4C-3C5D-4DDC-A7AC-6239821B3522}">
      <dgm:prSet/>
      <dgm:spPr/>
      <dgm:t>
        <a:bodyPr/>
        <a:lstStyle/>
        <a:p>
          <a:endParaRPr lang="en-US"/>
        </a:p>
      </dgm:t>
    </dgm:pt>
    <dgm:pt modelId="{90D08CCA-97A9-4311-B27F-0648893AF60D}">
      <dgm:prSet/>
      <dgm:spPr/>
      <dgm:t>
        <a:bodyPr/>
        <a:lstStyle/>
        <a:p>
          <a:r>
            <a:rPr lang="en-US"/>
            <a:t>It is imperative that the needs of these groups are not ignored or de-prioritised, as to do so would widen the existing gap in cardiovascular care.</a:t>
          </a:r>
        </a:p>
      </dgm:t>
    </dgm:pt>
    <dgm:pt modelId="{1CA42F4B-D7AF-40DC-8645-36EE1D1AAA99}" type="parTrans" cxnId="{A2502E3D-C607-478E-BB2F-7CCEAB59A478}">
      <dgm:prSet/>
      <dgm:spPr/>
      <dgm:t>
        <a:bodyPr/>
        <a:lstStyle/>
        <a:p>
          <a:endParaRPr lang="en-US"/>
        </a:p>
      </dgm:t>
    </dgm:pt>
    <dgm:pt modelId="{1C43C7E9-6331-4DFE-9744-B2761E587AE9}" type="sibTrans" cxnId="{A2502E3D-C607-478E-BB2F-7CCEAB59A478}">
      <dgm:prSet/>
      <dgm:spPr/>
      <dgm:t>
        <a:bodyPr/>
        <a:lstStyle/>
        <a:p>
          <a:endParaRPr lang="en-US"/>
        </a:p>
      </dgm:t>
    </dgm:pt>
    <dgm:pt modelId="{CA451276-7DAE-4A29-8308-C3B9F82AD0C4}">
      <dgm:prSet/>
      <dgm:spPr/>
      <dgm:t>
        <a:bodyPr/>
        <a:lstStyle/>
        <a:p>
          <a:r>
            <a:rPr lang="en-US" dirty="0"/>
            <a:t>Organized, transparent collaboration among all stakeholders— researchers, clinicians, and funding bodies—is essential for safe and impactful global patient care.</a:t>
          </a:r>
        </a:p>
      </dgm:t>
    </dgm:pt>
    <dgm:pt modelId="{4FA4C217-97FD-4AFD-918A-30A7A7047595}" type="parTrans" cxnId="{F57BB937-7E3C-4636-9D0F-E34F780E7520}">
      <dgm:prSet/>
      <dgm:spPr/>
      <dgm:t>
        <a:bodyPr/>
        <a:lstStyle/>
        <a:p>
          <a:endParaRPr lang="en-US"/>
        </a:p>
      </dgm:t>
    </dgm:pt>
    <dgm:pt modelId="{100340E5-F5C9-4E23-9846-0F3EB40D91AB}" type="sibTrans" cxnId="{F57BB937-7E3C-4636-9D0F-E34F780E7520}">
      <dgm:prSet/>
      <dgm:spPr/>
      <dgm:t>
        <a:bodyPr/>
        <a:lstStyle/>
        <a:p>
          <a:endParaRPr lang="en-US"/>
        </a:p>
      </dgm:t>
    </dgm:pt>
    <dgm:pt modelId="{4F576C31-40BC-43DB-99ED-44159751CADE}" type="pres">
      <dgm:prSet presAssocID="{8BA928E2-39F7-43EF-B47A-FC093EA4F109}" presName="root" presStyleCnt="0">
        <dgm:presLayoutVars>
          <dgm:dir/>
          <dgm:resizeHandles val="exact"/>
        </dgm:presLayoutVars>
      </dgm:prSet>
      <dgm:spPr/>
    </dgm:pt>
    <dgm:pt modelId="{53DCA246-4901-462A-A88D-AE6FD7305EC6}" type="pres">
      <dgm:prSet presAssocID="{C99DE47B-7ED1-494A-A746-6FB9D5AE18CE}" presName="compNode" presStyleCnt="0"/>
      <dgm:spPr/>
    </dgm:pt>
    <dgm:pt modelId="{43F69845-B347-4DFA-B5CC-D3A34B84E197}" type="pres">
      <dgm:prSet presAssocID="{C99DE47B-7ED1-494A-A746-6FB9D5AE18CE}" presName="bgRect" presStyleLbl="bgShp" presStyleIdx="0" presStyleCnt="4"/>
      <dgm:spPr/>
    </dgm:pt>
    <dgm:pt modelId="{15AA0671-85CC-467B-A436-3D3EBC74F7FE}" type="pres">
      <dgm:prSet presAssocID="{C99DE47B-7ED1-494A-A746-6FB9D5AE18C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B4E79DD6-112A-4C94-9131-B52CDCDA7ADF}" type="pres">
      <dgm:prSet presAssocID="{C99DE47B-7ED1-494A-A746-6FB9D5AE18CE}" presName="spaceRect" presStyleCnt="0"/>
      <dgm:spPr/>
    </dgm:pt>
    <dgm:pt modelId="{DDC61E0F-943F-410A-A69E-515A5D4F0335}" type="pres">
      <dgm:prSet presAssocID="{C99DE47B-7ED1-494A-A746-6FB9D5AE18CE}" presName="parTx" presStyleLbl="revTx" presStyleIdx="0" presStyleCnt="4">
        <dgm:presLayoutVars>
          <dgm:chMax val="0"/>
          <dgm:chPref val="0"/>
        </dgm:presLayoutVars>
      </dgm:prSet>
      <dgm:spPr/>
    </dgm:pt>
    <dgm:pt modelId="{D76CB655-C727-4AB4-B728-A1B7149F3DC6}" type="pres">
      <dgm:prSet presAssocID="{D919BB72-5CC9-4CC3-9F8C-19A50BBCF8D7}" presName="sibTrans" presStyleCnt="0"/>
      <dgm:spPr/>
    </dgm:pt>
    <dgm:pt modelId="{141C9770-ADC3-4082-A2AC-4140D3D9D7B6}" type="pres">
      <dgm:prSet presAssocID="{7EDCB459-94CA-45D5-B682-E460F7E79C26}" presName="compNode" presStyleCnt="0"/>
      <dgm:spPr/>
    </dgm:pt>
    <dgm:pt modelId="{6A35F0A7-9A75-43BC-8C2B-FABBCD26A7F8}" type="pres">
      <dgm:prSet presAssocID="{7EDCB459-94CA-45D5-B682-E460F7E79C26}" presName="bgRect" presStyleLbl="bgShp" presStyleIdx="1" presStyleCnt="4"/>
      <dgm:spPr/>
    </dgm:pt>
    <dgm:pt modelId="{908F6020-ABCA-407F-8257-F76E352673D0}" type="pres">
      <dgm:prSet presAssocID="{7EDCB459-94CA-45D5-B682-E460F7E79C2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B8EA73F5-3226-4CC9-9D5E-819A2DDFF6C1}" type="pres">
      <dgm:prSet presAssocID="{7EDCB459-94CA-45D5-B682-E460F7E79C26}" presName="spaceRect" presStyleCnt="0"/>
      <dgm:spPr/>
    </dgm:pt>
    <dgm:pt modelId="{006D421F-561D-4D7F-AA7A-CD9368637BC8}" type="pres">
      <dgm:prSet presAssocID="{7EDCB459-94CA-45D5-B682-E460F7E79C26}" presName="parTx" presStyleLbl="revTx" presStyleIdx="1" presStyleCnt="4">
        <dgm:presLayoutVars>
          <dgm:chMax val="0"/>
          <dgm:chPref val="0"/>
        </dgm:presLayoutVars>
      </dgm:prSet>
      <dgm:spPr/>
    </dgm:pt>
    <dgm:pt modelId="{C4543125-28E4-4021-BA66-449572E4A205}" type="pres">
      <dgm:prSet presAssocID="{6EBF5E4D-A812-4327-96F8-3075B8910127}" presName="sibTrans" presStyleCnt="0"/>
      <dgm:spPr/>
    </dgm:pt>
    <dgm:pt modelId="{043F2302-6D76-4B54-9DEA-C3AC1259828B}" type="pres">
      <dgm:prSet presAssocID="{90D08CCA-97A9-4311-B27F-0648893AF60D}" presName="compNode" presStyleCnt="0"/>
      <dgm:spPr/>
    </dgm:pt>
    <dgm:pt modelId="{2D402083-B52E-4E20-A127-111E2025489E}" type="pres">
      <dgm:prSet presAssocID="{90D08CCA-97A9-4311-B27F-0648893AF60D}" presName="bgRect" presStyleLbl="bgShp" presStyleIdx="2" presStyleCnt="4"/>
      <dgm:spPr/>
    </dgm:pt>
    <dgm:pt modelId="{6A4017A5-C889-4472-986B-D8D3F3EBF910}" type="pres">
      <dgm:prSet presAssocID="{90D08CCA-97A9-4311-B27F-0648893AF60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C1FC5020-5402-432B-85E1-F8AAFC57007D}" type="pres">
      <dgm:prSet presAssocID="{90D08CCA-97A9-4311-B27F-0648893AF60D}" presName="spaceRect" presStyleCnt="0"/>
      <dgm:spPr/>
    </dgm:pt>
    <dgm:pt modelId="{968A9D53-D773-4332-B645-3DA601D8AB61}" type="pres">
      <dgm:prSet presAssocID="{90D08CCA-97A9-4311-B27F-0648893AF60D}" presName="parTx" presStyleLbl="revTx" presStyleIdx="2" presStyleCnt="4">
        <dgm:presLayoutVars>
          <dgm:chMax val="0"/>
          <dgm:chPref val="0"/>
        </dgm:presLayoutVars>
      </dgm:prSet>
      <dgm:spPr/>
    </dgm:pt>
    <dgm:pt modelId="{A6ABF639-6872-4068-B070-ED8E127A7ACA}" type="pres">
      <dgm:prSet presAssocID="{1C43C7E9-6331-4DFE-9744-B2761E587AE9}" presName="sibTrans" presStyleCnt="0"/>
      <dgm:spPr/>
    </dgm:pt>
    <dgm:pt modelId="{7150623F-FA89-4179-9E84-D0581F2A7DA0}" type="pres">
      <dgm:prSet presAssocID="{CA451276-7DAE-4A29-8308-C3B9F82AD0C4}" presName="compNode" presStyleCnt="0"/>
      <dgm:spPr/>
    </dgm:pt>
    <dgm:pt modelId="{D6FDE031-1883-406C-AA62-FA2AA15B7F78}" type="pres">
      <dgm:prSet presAssocID="{CA451276-7DAE-4A29-8308-C3B9F82AD0C4}" presName="bgRect" presStyleLbl="bgShp" presStyleIdx="3" presStyleCnt="4"/>
      <dgm:spPr/>
    </dgm:pt>
    <dgm:pt modelId="{9BAEC60E-8AAB-4802-9F59-658458158AE5}" type="pres">
      <dgm:prSet presAssocID="{CA451276-7DAE-4A29-8308-C3B9F82AD0C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D9F7466A-D229-4CE5-B284-C19999FAA88A}" type="pres">
      <dgm:prSet presAssocID="{CA451276-7DAE-4A29-8308-C3B9F82AD0C4}" presName="spaceRect" presStyleCnt="0"/>
      <dgm:spPr/>
    </dgm:pt>
    <dgm:pt modelId="{DA66698D-B688-40B7-A7B8-3648068CD24C}" type="pres">
      <dgm:prSet presAssocID="{CA451276-7DAE-4A29-8308-C3B9F82AD0C4}" presName="parTx" presStyleLbl="revTx" presStyleIdx="3" presStyleCnt="4">
        <dgm:presLayoutVars>
          <dgm:chMax val="0"/>
          <dgm:chPref val="0"/>
        </dgm:presLayoutVars>
      </dgm:prSet>
      <dgm:spPr/>
    </dgm:pt>
  </dgm:ptLst>
  <dgm:cxnLst>
    <dgm:cxn modelId="{0724BF2D-A834-4936-95FE-2FE647E9A4B7}" srcId="{8BA928E2-39F7-43EF-B47A-FC093EA4F109}" destId="{C99DE47B-7ED1-494A-A746-6FB9D5AE18CE}" srcOrd="0" destOrd="0" parTransId="{5B872DF7-E347-4504-9DCA-F402F6FFBD7D}" sibTransId="{D919BB72-5CC9-4CC3-9F8C-19A50BBCF8D7}"/>
    <dgm:cxn modelId="{F57BB937-7E3C-4636-9D0F-E34F780E7520}" srcId="{8BA928E2-39F7-43EF-B47A-FC093EA4F109}" destId="{CA451276-7DAE-4A29-8308-C3B9F82AD0C4}" srcOrd="3" destOrd="0" parTransId="{4FA4C217-97FD-4AFD-918A-30A7A7047595}" sibTransId="{100340E5-F5C9-4E23-9846-0F3EB40D91AB}"/>
    <dgm:cxn modelId="{A2502E3D-C607-478E-BB2F-7CCEAB59A478}" srcId="{8BA928E2-39F7-43EF-B47A-FC093EA4F109}" destId="{90D08CCA-97A9-4311-B27F-0648893AF60D}" srcOrd="2" destOrd="0" parTransId="{1CA42F4B-D7AF-40DC-8645-36EE1D1AAA99}" sibTransId="{1C43C7E9-6331-4DFE-9744-B2761E587AE9}"/>
    <dgm:cxn modelId="{BB111D4C-3C5D-4DDC-A7AC-6239821B3522}" srcId="{8BA928E2-39F7-43EF-B47A-FC093EA4F109}" destId="{7EDCB459-94CA-45D5-B682-E460F7E79C26}" srcOrd="1" destOrd="0" parTransId="{F119BE79-A4EB-475E-BE86-ACD791AD6517}" sibTransId="{6EBF5E4D-A812-4327-96F8-3075B8910127}"/>
    <dgm:cxn modelId="{577CD94E-1135-4AD7-BCDD-B6D60F1FB3E5}" type="presOf" srcId="{7EDCB459-94CA-45D5-B682-E460F7E79C26}" destId="{006D421F-561D-4D7F-AA7A-CD9368637BC8}" srcOrd="0" destOrd="0" presId="urn:microsoft.com/office/officeart/2018/2/layout/IconVerticalSolidList#1"/>
    <dgm:cxn modelId="{70A61557-A543-45E0-B1FB-462CF55BDBC1}" type="presOf" srcId="{8BA928E2-39F7-43EF-B47A-FC093EA4F109}" destId="{4F576C31-40BC-43DB-99ED-44159751CADE}" srcOrd="0" destOrd="0" presId="urn:microsoft.com/office/officeart/2018/2/layout/IconVerticalSolidList#1"/>
    <dgm:cxn modelId="{66CBD4AF-6744-4015-B18D-77964C6E370F}" type="presOf" srcId="{C99DE47B-7ED1-494A-A746-6FB9D5AE18CE}" destId="{DDC61E0F-943F-410A-A69E-515A5D4F0335}" srcOrd="0" destOrd="0" presId="urn:microsoft.com/office/officeart/2018/2/layout/IconVerticalSolidList#1"/>
    <dgm:cxn modelId="{0F2DD3B8-1F66-4CA9-8B92-F4E86F90B05E}" type="presOf" srcId="{90D08CCA-97A9-4311-B27F-0648893AF60D}" destId="{968A9D53-D773-4332-B645-3DA601D8AB61}" srcOrd="0" destOrd="0" presId="urn:microsoft.com/office/officeart/2018/2/layout/IconVerticalSolidList#1"/>
    <dgm:cxn modelId="{4DB96FE6-CA0A-43DB-9B9B-509025B95963}" type="presOf" srcId="{CA451276-7DAE-4A29-8308-C3B9F82AD0C4}" destId="{DA66698D-B688-40B7-A7B8-3648068CD24C}" srcOrd="0" destOrd="0" presId="urn:microsoft.com/office/officeart/2018/2/layout/IconVerticalSolidList#1"/>
    <dgm:cxn modelId="{F2FD51A0-8E29-4CB2-AD09-662CF9F8C168}" type="presParOf" srcId="{4F576C31-40BC-43DB-99ED-44159751CADE}" destId="{53DCA246-4901-462A-A88D-AE6FD7305EC6}" srcOrd="0" destOrd="0" presId="urn:microsoft.com/office/officeart/2018/2/layout/IconVerticalSolidList#1"/>
    <dgm:cxn modelId="{A3229D19-FFD3-4710-B927-B33ECAFE8D61}" type="presParOf" srcId="{53DCA246-4901-462A-A88D-AE6FD7305EC6}" destId="{43F69845-B347-4DFA-B5CC-D3A34B84E197}" srcOrd="0" destOrd="0" presId="urn:microsoft.com/office/officeart/2018/2/layout/IconVerticalSolidList#1"/>
    <dgm:cxn modelId="{09063D45-C9E7-4349-8C47-BCC915245309}" type="presParOf" srcId="{53DCA246-4901-462A-A88D-AE6FD7305EC6}" destId="{15AA0671-85CC-467B-A436-3D3EBC74F7FE}" srcOrd="1" destOrd="0" presId="urn:microsoft.com/office/officeart/2018/2/layout/IconVerticalSolidList#1"/>
    <dgm:cxn modelId="{E254B332-2AC8-4701-97C0-670910B91444}" type="presParOf" srcId="{53DCA246-4901-462A-A88D-AE6FD7305EC6}" destId="{B4E79DD6-112A-4C94-9131-B52CDCDA7ADF}" srcOrd="2" destOrd="0" presId="urn:microsoft.com/office/officeart/2018/2/layout/IconVerticalSolidList#1"/>
    <dgm:cxn modelId="{48919020-D0FD-46BE-A0F1-00D15910A75D}" type="presParOf" srcId="{53DCA246-4901-462A-A88D-AE6FD7305EC6}" destId="{DDC61E0F-943F-410A-A69E-515A5D4F0335}" srcOrd="3" destOrd="0" presId="urn:microsoft.com/office/officeart/2018/2/layout/IconVerticalSolidList#1"/>
    <dgm:cxn modelId="{B7B61AAB-6B66-4CEA-9688-1A2D71151FFE}" type="presParOf" srcId="{4F576C31-40BC-43DB-99ED-44159751CADE}" destId="{D76CB655-C727-4AB4-B728-A1B7149F3DC6}" srcOrd="1" destOrd="0" presId="urn:microsoft.com/office/officeart/2018/2/layout/IconVerticalSolidList#1"/>
    <dgm:cxn modelId="{1C5DF6EA-A575-42A7-9677-79FD71E39889}" type="presParOf" srcId="{4F576C31-40BC-43DB-99ED-44159751CADE}" destId="{141C9770-ADC3-4082-A2AC-4140D3D9D7B6}" srcOrd="2" destOrd="0" presId="urn:microsoft.com/office/officeart/2018/2/layout/IconVerticalSolidList#1"/>
    <dgm:cxn modelId="{779775E6-3A9E-4B4F-BC70-4660BF7EB1CC}" type="presParOf" srcId="{141C9770-ADC3-4082-A2AC-4140D3D9D7B6}" destId="{6A35F0A7-9A75-43BC-8C2B-FABBCD26A7F8}" srcOrd="0" destOrd="0" presId="urn:microsoft.com/office/officeart/2018/2/layout/IconVerticalSolidList#1"/>
    <dgm:cxn modelId="{E708AFC1-1615-4ED7-BF88-48F459CDB7A2}" type="presParOf" srcId="{141C9770-ADC3-4082-A2AC-4140D3D9D7B6}" destId="{908F6020-ABCA-407F-8257-F76E352673D0}" srcOrd="1" destOrd="0" presId="urn:microsoft.com/office/officeart/2018/2/layout/IconVerticalSolidList#1"/>
    <dgm:cxn modelId="{852B7D1C-C97C-439B-8650-59794A9F40FD}" type="presParOf" srcId="{141C9770-ADC3-4082-A2AC-4140D3D9D7B6}" destId="{B8EA73F5-3226-4CC9-9D5E-819A2DDFF6C1}" srcOrd="2" destOrd="0" presId="urn:microsoft.com/office/officeart/2018/2/layout/IconVerticalSolidList#1"/>
    <dgm:cxn modelId="{7AA613B1-F48D-40FD-A8A3-C300079FFD51}" type="presParOf" srcId="{141C9770-ADC3-4082-A2AC-4140D3D9D7B6}" destId="{006D421F-561D-4D7F-AA7A-CD9368637BC8}" srcOrd="3" destOrd="0" presId="urn:microsoft.com/office/officeart/2018/2/layout/IconVerticalSolidList#1"/>
    <dgm:cxn modelId="{51D2D133-D16D-43B3-9946-CCC14453DB53}" type="presParOf" srcId="{4F576C31-40BC-43DB-99ED-44159751CADE}" destId="{C4543125-28E4-4021-BA66-449572E4A205}" srcOrd="3" destOrd="0" presId="urn:microsoft.com/office/officeart/2018/2/layout/IconVerticalSolidList#1"/>
    <dgm:cxn modelId="{617F4F6A-7985-41AE-84B4-428597FE400A}" type="presParOf" srcId="{4F576C31-40BC-43DB-99ED-44159751CADE}" destId="{043F2302-6D76-4B54-9DEA-C3AC1259828B}" srcOrd="4" destOrd="0" presId="urn:microsoft.com/office/officeart/2018/2/layout/IconVerticalSolidList#1"/>
    <dgm:cxn modelId="{C32273BD-8D8E-4DC5-9DCC-E797F547051B}" type="presParOf" srcId="{043F2302-6D76-4B54-9DEA-C3AC1259828B}" destId="{2D402083-B52E-4E20-A127-111E2025489E}" srcOrd="0" destOrd="0" presId="urn:microsoft.com/office/officeart/2018/2/layout/IconVerticalSolidList#1"/>
    <dgm:cxn modelId="{8748DEA2-E1C6-45CA-897F-1AC32B6259EC}" type="presParOf" srcId="{043F2302-6D76-4B54-9DEA-C3AC1259828B}" destId="{6A4017A5-C889-4472-986B-D8D3F3EBF910}" srcOrd="1" destOrd="0" presId="urn:microsoft.com/office/officeart/2018/2/layout/IconVerticalSolidList#1"/>
    <dgm:cxn modelId="{A6CF3E16-38A6-4247-A270-969121B0FB1A}" type="presParOf" srcId="{043F2302-6D76-4B54-9DEA-C3AC1259828B}" destId="{C1FC5020-5402-432B-85E1-F8AAFC57007D}" srcOrd="2" destOrd="0" presId="urn:microsoft.com/office/officeart/2018/2/layout/IconVerticalSolidList#1"/>
    <dgm:cxn modelId="{1CF25F4F-182B-49D3-BCD6-8EB2B8884A71}" type="presParOf" srcId="{043F2302-6D76-4B54-9DEA-C3AC1259828B}" destId="{968A9D53-D773-4332-B645-3DA601D8AB61}" srcOrd="3" destOrd="0" presId="urn:microsoft.com/office/officeart/2018/2/layout/IconVerticalSolidList#1"/>
    <dgm:cxn modelId="{AACD1688-3748-413A-9B52-0484AC7A8432}" type="presParOf" srcId="{4F576C31-40BC-43DB-99ED-44159751CADE}" destId="{A6ABF639-6872-4068-B070-ED8E127A7ACA}" srcOrd="5" destOrd="0" presId="urn:microsoft.com/office/officeart/2018/2/layout/IconVerticalSolidList#1"/>
    <dgm:cxn modelId="{3E6E059B-CC8B-43ED-B22D-FD7FA07DA027}" type="presParOf" srcId="{4F576C31-40BC-43DB-99ED-44159751CADE}" destId="{7150623F-FA89-4179-9E84-D0581F2A7DA0}" srcOrd="6" destOrd="0" presId="urn:microsoft.com/office/officeart/2018/2/layout/IconVerticalSolidList#1"/>
    <dgm:cxn modelId="{F582326F-B140-4FD7-B11A-36FB99B52F65}" type="presParOf" srcId="{7150623F-FA89-4179-9E84-D0581F2A7DA0}" destId="{D6FDE031-1883-406C-AA62-FA2AA15B7F78}" srcOrd="0" destOrd="0" presId="urn:microsoft.com/office/officeart/2018/2/layout/IconVerticalSolidList#1"/>
    <dgm:cxn modelId="{382CD6ED-88EA-4A82-AA47-6FA5054168E3}" type="presParOf" srcId="{7150623F-FA89-4179-9E84-D0581F2A7DA0}" destId="{9BAEC60E-8AAB-4802-9F59-658458158AE5}" srcOrd="1" destOrd="0" presId="urn:microsoft.com/office/officeart/2018/2/layout/IconVerticalSolidList#1"/>
    <dgm:cxn modelId="{B1D509AB-B73F-4FAB-B628-05E3622CBB96}" type="presParOf" srcId="{7150623F-FA89-4179-9E84-D0581F2A7DA0}" destId="{D9F7466A-D229-4CE5-B284-C19999FAA88A}" srcOrd="2" destOrd="0" presId="urn:microsoft.com/office/officeart/2018/2/layout/IconVerticalSolidList#1"/>
    <dgm:cxn modelId="{88DFA628-094C-4CC2-B91A-6F2BAB2482FC}" type="presParOf" srcId="{7150623F-FA89-4179-9E84-D0581F2A7DA0}" destId="{DA66698D-B688-40B7-A7B8-3648068CD24C}" srcOrd="3" destOrd="0" presId="urn:microsoft.com/office/officeart/2018/2/layout/IconVerticalSoli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9D0135-1A61-4678-8E09-733F371D216B}"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E930A7BF-81A7-48CE-9721-37E0BEEFF384}">
      <dgm:prSet/>
      <dgm:spPr/>
      <dgm:t>
        <a:bodyPr/>
        <a:lstStyle/>
        <a:p>
          <a:r>
            <a:rPr lang="en-US"/>
            <a:t>It is an emerging tool in medicine, used to manage patients with medical conditions including CVD, conduct research, and monitor public health</a:t>
          </a:r>
        </a:p>
      </dgm:t>
    </dgm:pt>
    <dgm:pt modelId="{0B7E92A5-994E-4FFA-803F-2113B3E6EF9B}" type="parTrans" cxnId="{D1B17583-36F7-425E-B036-1C89163E7752}">
      <dgm:prSet/>
      <dgm:spPr/>
      <dgm:t>
        <a:bodyPr/>
        <a:lstStyle/>
        <a:p>
          <a:endParaRPr lang="en-US"/>
        </a:p>
      </dgm:t>
    </dgm:pt>
    <dgm:pt modelId="{1D7098FD-CC49-4C9D-A2B2-74B9ED5433B7}" type="sibTrans" cxnId="{D1B17583-36F7-425E-B036-1C89163E7752}">
      <dgm:prSet/>
      <dgm:spPr/>
      <dgm:t>
        <a:bodyPr/>
        <a:lstStyle/>
        <a:p>
          <a:endParaRPr lang="en-US"/>
        </a:p>
      </dgm:t>
    </dgm:pt>
    <dgm:pt modelId="{A013A35B-D4AF-45DE-887D-1BDF855E2F1B}">
      <dgm:prSet/>
      <dgm:spPr/>
      <dgm:t>
        <a:bodyPr/>
        <a:lstStyle/>
        <a:p>
          <a:r>
            <a:rPr lang="en-US"/>
            <a:t>The term recently, is most often used to describe the use of information and communications technologies for health, and encompasses eHealth and mHealth interventions, as well as emerging fields such as big data analytics, artificial intelligence (AI) and machine learning</a:t>
          </a:r>
        </a:p>
      </dgm:t>
    </dgm:pt>
    <dgm:pt modelId="{93F6539C-7308-481A-BDB7-76880391C005}" type="parTrans" cxnId="{5AA921A0-B75C-47F0-B26B-90C017E0A636}">
      <dgm:prSet/>
      <dgm:spPr/>
      <dgm:t>
        <a:bodyPr/>
        <a:lstStyle/>
        <a:p>
          <a:endParaRPr lang="en-US"/>
        </a:p>
      </dgm:t>
    </dgm:pt>
    <dgm:pt modelId="{3E108FE8-F173-4CF7-8B75-93313F348E87}" type="sibTrans" cxnId="{5AA921A0-B75C-47F0-B26B-90C017E0A636}">
      <dgm:prSet/>
      <dgm:spPr/>
      <dgm:t>
        <a:bodyPr/>
        <a:lstStyle/>
        <a:p>
          <a:endParaRPr lang="en-US"/>
        </a:p>
      </dgm:t>
    </dgm:pt>
    <dgm:pt modelId="{B71CEA0B-B360-4F9C-BF71-76C6DC8EA49F}">
      <dgm:prSet/>
      <dgm:spPr/>
      <dgm:t>
        <a:bodyPr/>
        <a:lstStyle/>
        <a:p>
          <a:r>
            <a:rPr lang="en-US"/>
            <a:t>Modalities, including Smartwatch monitoring systems, mobile applications, and text messaging or telehealth programs, have been used to improve patient adherence to medical therapies, other secondary prevention strategies, and follow-up, as well as to facilitate community connectedness</a:t>
          </a:r>
        </a:p>
      </dgm:t>
    </dgm:pt>
    <dgm:pt modelId="{85C8068E-DA6F-44FA-87BA-7675D62DEBAD}" type="parTrans" cxnId="{178BD0B9-2214-47A8-9D27-298FA252F479}">
      <dgm:prSet/>
      <dgm:spPr/>
      <dgm:t>
        <a:bodyPr/>
        <a:lstStyle/>
        <a:p>
          <a:endParaRPr lang="en-US"/>
        </a:p>
      </dgm:t>
    </dgm:pt>
    <dgm:pt modelId="{0E2B2BE5-D33F-4538-A80E-546A896339F7}" type="sibTrans" cxnId="{178BD0B9-2214-47A8-9D27-298FA252F479}">
      <dgm:prSet/>
      <dgm:spPr/>
      <dgm:t>
        <a:bodyPr/>
        <a:lstStyle/>
        <a:p>
          <a:endParaRPr lang="en-US"/>
        </a:p>
      </dgm:t>
    </dgm:pt>
    <dgm:pt modelId="{E05965F3-CE2E-44FC-9D9E-DF661EAE7648}" type="pres">
      <dgm:prSet presAssocID="{DE9D0135-1A61-4678-8E09-733F371D216B}" presName="root" presStyleCnt="0">
        <dgm:presLayoutVars>
          <dgm:dir/>
          <dgm:resizeHandles val="exact"/>
        </dgm:presLayoutVars>
      </dgm:prSet>
      <dgm:spPr/>
    </dgm:pt>
    <dgm:pt modelId="{D9D11975-6BE4-4EA5-9326-A87E1B3BBB6C}" type="pres">
      <dgm:prSet presAssocID="{E930A7BF-81A7-48CE-9721-37E0BEEFF384}" presName="compNode" presStyleCnt="0"/>
      <dgm:spPr/>
    </dgm:pt>
    <dgm:pt modelId="{39EE41CD-F99B-4E3D-A381-175C656EB172}" type="pres">
      <dgm:prSet presAssocID="{E930A7BF-81A7-48CE-9721-37E0BEEFF384}" presName="bgRect" presStyleLbl="bgShp" presStyleIdx="0" presStyleCnt="3"/>
      <dgm:spPr/>
    </dgm:pt>
    <dgm:pt modelId="{D7817BB7-1270-4BC9-A9C3-45792F7DE877}" type="pres">
      <dgm:prSet presAssocID="{E930A7BF-81A7-48CE-9721-37E0BEEFF3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D3462F5-1AFF-41B8-A0F5-7CA91D5E1408}" type="pres">
      <dgm:prSet presAssocID="{E930A7BF-81A7-48CE-9721-37E0BEEFF384}" presName="spaceRect" presStyleCnt="0"/>
      <dgm:spPr/>
    </dgm:pt>
    <dgm:pt modelId="{3CC57531-5010-4BDC-8C3E-0F1E0299A817}" type="pres">
      <dgm:prSet presAssocID="{E930A7BF-81A7-48CE-9721-37E0BEEFF384}" presName="parTx" presStyleLbl="revTx" presStyleIdx="0" presStyleCnt="3">
        <dgm:presLayoutVars>
          <dgm:chMax val="0"/>
          <dgm:chPref val="0"/>
        </dgm:presLayoutVars>
      </dgm:prSet>
      <dgm:spPr/>
    </dgm:pt>
    <dgm:pt modelId="{8392175C-73A9-4703-969B-600845327C81}" type="pres">
      <dgm:prSet presAssocID="{1D7098FD-CC49-4C9D-A2B2-74B9ED5433B7}" presName="sibTrans" presStyleCnt="0"/>
      <dgm:spPr/>
    </dgm:pt>
    <dgm:pt modelId="{012C0106-C74C-44DA-B63E-53452D65A7F9}" type="pres">
      <dgm:prSet presAssocID="{A013A35B-D4AF-45DE-887D-1BDF855E2F1B}" presName="compNode" presStyleCnt="0"/>
      <dgm:spPr/>
    </dgm:pt>
    <dgm:pt modelId="{6E432CE8-B68C-4A81-8750-4A38C4BE4BE7}" type="pres">
      <dgm:prSet presAssocID="{A013A35B-D4AF-45DE-887D-1BDF855E2F1B}" presName="bgRect" presStyleLbl="bgShp" presStyleIdx="1" presStyleCnt="3"/>
      <dgm:spPr/>
    </dgm:pt>
    <dgm:pt modelId="{CAE9FDEA-DE09-41C5-BE2F-1DB5B8C0600D}" type="pres">
      <dgm:prSet presAssocID="{A013A35B-D4AF-45DE-887D-1BDF855E2F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F6C5AB5D-6FC7-477C-B017-EDFE2939B63A}" type="pres">
      <dgm:prSet presAssocID="{A013A35B-D4AF-45DE-887D-1BDF855E2F1B}" presName="spaceRect" presStyleCnt="0"/>
      <dgm:spPr/>
    </dgm:pt>
    <dgm:pt modelId="{DF71437B-3635-41A7-8A91-866665A191A3}" type="pres">
      <dgm:prSet presAssocID="{A013A35B-D4AF-45DE-887D-1BDF855E2F1B}" presName="parTx" presStyleLbl="revTx" presStyleIdx="1" presStyleCnt="3">
        <dgm:presLayoutVars>
          <dgm:chMax val="0"/>
          <dgm:chPref val="0"/>
        </dgm:presLayoutVars>
      </dgm:prSet>
      <dgm:spPr/>
    </dgm:pt>
    <dgm:pt modelId="{09C3FFB6-A26E-4E1A-A5CC-BE2D875815C5}" type="pres">
      <dgm:prSet presAssocID="{3E108FE8-F173-4CF7-8B75-93313F348E87}" presName="sibTrans" presStyleCnt="0"/>
      <dgm:spPr/>
    </dgm:pt>
    <dgm:pt modelId="{B0F28FE3-EAE8-4541-84DB-5988F9DEA272}" type="pres">
      <dgm:prSet presAssocID="{B71CEA0B-B360-4F9C-BF71-76C6DC8EA49F}" presName="compNode" presStyleCnt="0"/>
      <dgm:spPr/>
    </dgm:pt>
    <dgm:pt modelId="{CFDA28E2-386A-4D69-AC6A-68DEC4545E48}" type="pres">
      <dgm:prSet presAssocID="{B71CEA0B-B360-4F9C-BF71-76C6DC8EA49F}" presName="bgRect" presStyleLbl="bgShp" presStyleIdx="2" presStyleCnt="3"/>
      <dgm:spPr/>
    </dgm:pt>
    <dgm:pt modelId="{0CA2FBD4-C190-433C-84B0-BB87A6EE8C39}" type="pres">
      <dgm:prSet presAssocID="{B71CEA0B-B360-4F9C-BF71-76C6DC8EA4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1A572B71-ABCC-4973-97F2-42F21C16F800}" type="pres">
      <dgm:prSet presAssocID="{B71CEA0B-B360-4F9C-BF71-76C6DC8EA49F}" presName="spaceRect" presStyleCnt="0"/>
      <dgm:spPr/>
    </dgm:pt>
    <dgm:pt modelId="{339BF0E0-EE71-4395-82D8-9B98041EC107}" type="pres">
      <dgm:prSet presAssocID="{B71CEA0B-B360-4F9C-BF71-76C6DC8EA49F}" presName="parTx" presStyleLbl="revTx" presStyleIdx="2" presStyleCnt="3">
        <dgm:presLayoutVars>
          <dgm:chMax val="0"/>
          <dgm:chPref val="0"/>
        </dgm:presLayoutVars>
      </dgm:prSet>
      <dgm:spPr/>
    </dgm:pt>
  </dgm:ptLst>
  <dgm:cxnLst>
    <dgm:cxn modelId="{38D74149-31F6-4927-B01A-82BB6D6265C2}" type="presOf" srcId="{E930A7BF-81A7-48CE-9721-37E0BEEFF384}" destId="{3CC57531-5010-4BDC-8C3E-0F1E0299A817}" srcOrd="0" destOrd="0" presId="urn:microsoft.com/office/officeart/2018/2/layout/IconVerticalSolidList"/>
    <dgm:cxn modelId="{864A0A7F-F198-4990-A3F0-235027DEFC73}" type="presOf" srcId="{A013A35B-D4AF-45DE-887D-1BDF855E2F1B}" destId="{DF71437B-3635-41A7-8A91-866665A191A3}" srcOrd="0" destOrd="0" presId="urn:microsoft.com/office/officeart/2018/2/layout/IconVerticalSolidList"/>
    <dgm:cxn modelId="{D1B17583-36F7-425E-B036-1C89163E7752}" srcId="{DE9D0135-1A61-4678-8E09-733F371D216B}" destId="{E930A7BF-81A7-48CE-9721-37E0BEEFF384}" srcOrd="0" destOrd="0" parTransId="{0B7E92A5-994E-4FFA-803F-2113B3E6EF9B}" sibTransId="{1D7098FD-CC49-4C9D-A2B2-74B9ED5433B7}"/>
    <dgm:cxn modelId="{5AA921A0-B75C-47F0-B26B-90C017E0A636}" srcId="{DE9D0135-1A61-4678-8E09-733F371D216B}" destId="{A013A35B-D4AF-45DE-887D-1BDF855E2F1B}" srcOrd="1" destOrd="0" parTransId="{93F6539C-7308-481A-BDB7-76880391C005}" sibTransId="{3E108FE8-F173-4CF7-8B75-93313F348E87}"/>
    <dgm:cxn modelId="{9F4883B5-70D4-4146-A7B4-13D3DBFB46DC}" type="presOf" srcId="{DE9D0135-1A61-4678-8E09-733F371D216B}" destId="{E05965F3-CE2E-44FC-9D9E-DF661EAE7648}" srcOrd="0" destOrd="0" presId="urn:microsoft.com/office/officeart/2018/2/layout/IconVerticalSolidList"/>
    <dgm:cxn modelId="{178BD0B9-2214-47A8-9D27-298FA252F479}" srcId="{DE9D0135-1A61-4678-8E09-733F371D216B}" destId="{B71CEA0B-B360-4F9C-BF71-76C6DC8EA49F}" srcOrd="2" destOrd="0" parTransId="{85C8068E-DA6F-44FA-87BA-7675D62DEBAD}" sibTransId="{0E2B2BE5-D33F-4538-A80E-546A896339F7}"/>
    <dgm:cxn modelId="{080251DE-F644-4182-AE3C-F9B2482E15C4}" type="presOf" srcId="{B71CEA0B-B360-4F9C-BF71-76C6DC8EA49F}" destId="{339BF0E0-EE71-4395-82D8-9B98041EC107}" srcOrd="0" destOrd="0" presId="urn:microsoft.com/office/officeart/2018/2/layout/IconVerticalSolidList"/>
    <dgm:cxn modelId="{2F125C9A-0103-4D51-940F-6A50750C4F0D}" type="presParOf" srcId="{E05965F3-CE2E-44FC-9D9E-DF661EAE7648}" destId="{D9D11975-6BE4-4EA5-9326-A87E1B3BBB6C}" srcOrd="0" destOrd="0" presId="urn:microsoft.com/office/officeart/2018/2/layout/IconVerticalSolidList"/>
    <dgm:cxn modelId="{78ADD73F-2F56-49C4-B578-A6D9762E0009}" type="presParOf" srcId="{D9D11975-6BE4-4EA5-9326-A87E1B3BBB6C}" destId="{39EE41CD-F99B-4E3D-A381-175C656EB172}" srcOrd="0" destOrd="0" presId="urn:microsoft.com/office/officeart/2018/2/layout/IconVerticalSolidList"/>
    <dgm:cxn modelId="{8006240D-1183-4EFE-921B-1C2EFED4210E}" type="presParOf" srcId="{D9D11975-6BE4-4EA5-9326-A87E1B3BBB6C}" destId="{D7817BB7-1270-4BC9-A9C3-45792F7DE877}" srcOrd="1" destOrd="0" presId="urn:microsoft.com/office/officeart/2018/2/layout/IconVerticalSolidList"/>
    <dgm:cxn modelId="{2A87BA7E-DA52-492B-A2DB-12EEB19872D0}" type="presParOf" srcId="{D9D11975-6BE4-4EA5-9326-A87E1B3BBB6C}" destId="{DD3462F5-1AFF-41B8-A0F5-7CA91D5E1408}" srcOrd="2" destOrd="0" presId="urn:microsoft.com/office/officeart/2018/2/layout/IconVerticalSolidList"/>
    <dgm:cxn modelId="{05151EF6-1B07-4148-9057-04DFAF6A9245}" type="presParOf" srcId="{D9D11975-6BE4-4EA5-9326-A87E1B3BBB6C}" destId="{3CC57531-5010-4BDC-8C3E-0F1E0299A817}" srcOrd="3" destOrd="0" presId="urn:microsoft.com/office/officeart/2018/2/layout/IconVerticalSolidList"/>
    <dgm:cxn modelId="{8FA3E956-A04B-4741-B05C-51B79F9959D7}" type="presParOf" srcId="{E05965F3-CE2E-44FC-9D9E-DF661EAE7648}" destId="{8392175C-73A9-4703-969B-600845327C81}" srcOrd="1" destOrd="0" presId="urn:microsoft.com/office/officeart/2018/2/layout/IconVerticalSolidList"/>
    <dgm:cxn modelId="{BA650BC8-2041-412B-B939-80032110AD7A}" type="presParOf" srcId="{E05965F3-CE2E-44FC-9D9E-DF661EAE7648}" destId="{012C0106-C74C-44DA-B63E-53452D65A7F9}" srcOrd="2" destOrd="0" presId="urn:microsoft.com/office/officeart/2018/2/layout/IconVerticalSolidList"/>
    <dgm:cxn modelId="{50140F32-5DDF-4A27-BA03-E44AA3D68B09}" type="presParOf" srcId="{012C0106-C74C-44DA-B63E-53452D65A7F9}" destId="{6E432CE8-B68C-4A81-8750-4A38C4BE4BE7}" srcOrd="0" destOrd="0" presId="urn:microsoft.com/office/officeart/2018/2/layout/IconVerticalSolidList"/>
    <dgm:cxn modelId="{D50EF598-9358-4804-A4C0-5862506D27B3}" type="presParOf" srcId="{012C0106-C74C-44DA-B63E-53452D65A7F9}" destId="{CAE9FDEA-DE09-41C5-BE2F-1DB5B8C0600D}" srcOrd="1" destOrd="0" presId="urn:microsoft.com/office/officeart/2018/2/layout/IconVerticalSolidList"/>
    <dgm:cxn modelId="{BF86B2C2-488E-4A46-B445-E9CF4A2DA61F}" type="presParOf" srcId="{012C0106-C74C-44DA-B63E-53452D65A7F9}" destId="{F6C5AB5D-6FC7-477C-B017-EDFE2939B63A}" srcOrd="2" destOrd="0" presId="urn:microsoft.com/office/officeart/2018/2/layout/IconVerticalSolidList"/>
    <dgm:cxn modelId="{892D318E-ED22-4ABF-86E5-954BE4B0E31D}" type="presParOf" srcId="{012C0106-C74C-44DA-B63E-53452D65A7F9}" destId="{DF71437B-3635-41A7-8A91-866665A191A3}" srcOrd="3" destOrd="0" presId="urn:microsoft.com/office/officeart/2018/2/layout/IconVerticalSolidList"/>
    <dgm:cxn modelId="{B7944A35-48B3-4317-AD0A-05806ACA3916}" type="presParOf" srcId="{E05965F3-CE2E-44FC-9D9E-DF661EAE7648}" destId="{09C3FFB6-A26E-4E1A-A5CC-BE2D875815C5}" srcOrd="3" destOrd="0" presId="urn:microsoft.com/office/officeart/2018/2/layout/IconVerticalSolidList"/>
    <dgm:cxn modelId="{62447968-8868-4805-BDBE-0DF8B842ECC0}" type="presParOf" srcId="{E05965F3-CE2E-44FC-9D9E-DF661EAE7648}" destId="{B0F28FE3-EAE8-4541-84DB-5988F9DEA272}" srcOrd="4" destOrd="0" presId="urn:microsoft.com/office/officeart/2018/2/layout/IconVerticalSolidList"/>
    <dgm:cxn modelId="{D3D483B9-F81C-4715-805C-D693138A6D8F}" type="presParOf" srcId="{B0F28FE3-EAE8-4541-84DB-5988F9DEA272}" destId="{CFDA28E2-386A-4D69-AC6A-68DEC4545E48}" srcOrd="0" destOrd="0" presId="urn:microsoft.com/office/officeart/2018/2/layout/IconVerticalSolidList"/>
    <dgm:cxn modelId="{F03E8F9F-FCA6-478C-8F33-9C1EBB6B9677}" type="presParOf" srcId="{B0F28FE3-EAE8-4541-84DB-5988F9DEA272}" destId="{0CA2FBD4-C190-433C-84B0-BB87A6EE8C39}" srcOrd="1" destOrd="0" presId="urn:microsoft.com/office/officeart/2018/2/layout/IconVerticalSolidList"/>
    <dgm:cxn modelId="{EBB17EB9-F52A-4669-B510-D41EB7A4CF0E}" type="presParOf" srcId="{B0F28FE3-EAE8-4541-84DB-5988F9DEA272}" destId="{1A572B71-ABCC-4973-97F2-42F21C16F800}" srcOrd="2" destOrd="0" presId="urn:microsoft.com/office/officeart/2018/2/layout/IconVerticalSolidList"/>
    <dgm:cxn modelId="{B36D92F7-93C9-44A5-8433-0A0501411D33}" type="presParOf" srcId="{B0F28FE3-EAE8-4541-84DB-5988F9DEA272}" destId="{339BF0E0-EE71-4395-82D8-9B98041EC1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D8B474-B499-429D-9758-63192C3E70D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6B7721E-6C56-47D9-8B14-09A6A8DD42B8}">
      <dgm:prSet/>
      <dgm:spPr/>
      <dgm:t>
        <a:bodyPr/>
        <a:lstStyle/>
        <a:p>
          <a:r>
            <a:rPr lang="en-US"/>
            <a:t>Identifying risk factors, predicting disease outcomes, interpreting diagnostic imaging, generating treatment recommendations, and guiding health-care resource allocation</a:t>
          </a:r>
        </a:p>
      </dgm:t>
    </dgm:pt>
    <dgm:pt modelId="{38694651-28B7-4D8E-BEB4-44190B9AD847}" type="parTrans" cxnId="{CD00EC43-AE5D-4473-B5D3-D2A6C61A8EAE}">
      <dgm:prSet/>
      <dgm:spPr/>
      <dgm:t>
        <a:bodyPr/>
        <a:lstStyle/>
        <a:p>
          <a:endParaRPr lang="en-US"/>
        </a:p>
      </dgm:t>
    </dgm:pt>
    <dgm:pt modelId="{0DA7489A-C56F-41BA-BBBF-BA92EB214CDE}" type="sibTrans" cxnId="{CD00EC43-AE5D-4473-B5D3-D2A6C61A8EAE}">
      <dgm:prSet/>
      <dgm:spPr/>
      <dgm:t>
        <a:bodyPr/>
        <a:lstStyle/>
        <a:p>
          <a:endParaRPr lang="en-US"/>
        </a:p>
      </dgm:t>
    </dgm:pt>
    <dgm:pt modelId="{9FB607F5-0D58-432C-AA5D-D1009C629B3E}">
      <dgm:prSet/>
      <dgm:spPr/>
      <dgm:t>
        <a:bodyPr/>
        <a:lstStyle/>
        <a:p>
          <a:r>
            <a:rPr lang="en-US"/>
            <a:t>AI-integrated clinical decision support tools can also enhance care in underserved regions</a:t>
          </a:r>
        </a:p>
      </dgm:t>
    </dgm:pt>
    <dgm:pt modelId="{035B620A-917A-4CC6-8AEB-F5EFF3D89AFC}" type="parTrans" cxnId="{3D05282C-599A-4D13-80B2-CDCF089A9834}">
      <dgm:prSet/>
      <dgm:spPr/>
      <dgm:t>
        <a:bodyPr/>
        <a:lstStyle/>
        <a:p>
          <a:endParaRPr lang="en-US"/>
        </a:p>
      </dgm:t>
    </dgm:pt>
    <dgm:pt modelId="{5D86A2DB-64C6-47C5-A0BC-FA50D9F07D77}" type="sibTrans" cxnId="{3D05282C-599A-4D13-80B2-CDCF089A9834}">
      <dgm:prSet/>
      <dgm:spPr/>
      <dgm:t>
        <a:bodyPr/>
        <a:lstStyle/>
        <a:p>
          <a:endParaRPr lang="en-US"/>
        </a:p>
      </dgm:t>
    </dgm:pt>
    <dgm:pt modelId="{43B30DCB-807C-477C-BA3D-D63A1BC8D757}">
      <dgm:prSet/>
      <dgm:spPr/>
      <dgm:t>
        <a:bodyPr/>
        <a:lstStyle/>
        <a:p>
          <a:r>
            <a:rPr lang="en-US"/>
            <a:t>AI can bridge gaps in care and generate data that can further improve care</a:t>
          </a:r>
        </a:p>
      </dgm:t>
    </dgm:pt>
    <dgm:pt modelId="{449CE758-F235-45FB-BB02-6F0E3C54B9F9}" type="parTrans" cxnId="{C0ADBC3E-9295-424B-89BA-AC72608D454A}">
      <dgm:prSet/>
      <dgm:spPr/>
      <dgm:t>
        <a:bodyPr/>
        <a:lstStyle/>
        <a:p>
          <a:endParaRPr lang="en-US"/>
        </a:p>
      </dgm:t>
    </dgm:pt>
    <dgm:pt modelId="{AE386578-ECC2-4941-8DEA-15F4E694C19F}" type="sibTrans" cxnId="{C0ADBC3E-9295-424B-89BA-AC72608D454A}">
      <dgm:prSet/>
      <dgm:spPr/>
      <dgm:t>
        <a:bodyPr/>
        <a:lstStyle/>
        <a:p>
          <a:endParaRPr lang="en-US"/>
        </a:p>
      </dgm:t>
    </dgm:pt>
    <dgm:pt modelId="{81762D1C-CB0E-4D60-812C-4D620E831E6A}" type="pres">
      <dgm:prSet presAssocID="{D0D8B474-B499-429D-9758-63192C3E70D8}" presName="vert0" presStyleCnt="0">
        <dgm:presLayoutVars>
          <dgm:dir/>
          <dgm:animOne val="branch"/>
          <dgm:animLvl val="lvl"/>
        </dgm:presLayoutVars>
      </dgm:prSet>
      <dgm:spPr/>
    </dgm:pt>
    <dgm:pt modelId="{12B37D74-291D-4FBF-B131-527F7BB8E357}" type="pres">
      <dgm:prSet presAssocID="{06B7721E-6C56-47D9-8B14-09A6A8DD42B8}" presName="thickLine" presStyleLbl="alignNode1" presStyleIdx="0" presStyleCnt="3"/>
      <dgm:spPr/>
    </dgm:pt>
    <dgm:pt modelId="{30709871-8C15-4B94-AA89-417FD16F7636}" type="pres">
      <dgm:prSet presAssocID="{06B7721E-6C56-47D9-8B14-09A6A8DD42B8}" presName="horz1" presStyleCnt="0"/>
      <dgm:spPr/>
    </dgm:pt>
    <dgm:pt modelId="{C4A0D5C2-6F19-4804-8CFA-7C45C48E49C2}" type="pres">
      <dgm:prSet presAssocID="{06B7721E-6C56-47D9-8B14-09A6A8DD42B8}" presName="tx1" presStyleLbl="revTx" presStyleIdx="0" presStyleCnt="3"/>
      <dgm:spPr/>
    </dgm:pt>
    <dgm:pt modelId="{22B47A29-BBAA-4123-A067-90DA2C99D148}" type="pres">
      <dgm:prSet presAssocID="{06B7721E-6C56-47D9-8B14-09A6A8DD42B8}" presName="vert1" presStyleCnt="0"/>
      <dgm:spPr/>
    </dgm:pt>
    <dgm:pt modelId="{54B5CE47-D8E0-44C5-BE02-264924A73819}" type="pres">
      <dgm:prSet presAssocID="{9FB607F5-0D58-432C-AA5D-D1009C629B3E}" presName="thickLine" presStyleLbl="alignNode1" presStyleIdx="1" presStyleCnt="3"/>
      <dgm:spPr/>
    </dgm:pt>
    <dgm:pt modelId="{EB9C65ED-B2E9-4C5A-9F21-CD23A0FE0E83}" type="pres">
      <dgm:prSet presAssocID="{9FB607F5-0D58-432C-AA5D-D1009C629B3E}" presName="horz1" presStyleCnt="0"/>
      <dgm:spPr/>
    </dgm:pt>
    <dgm:pt modelId="{C0714155-EC30-4F38-9DAC-8E8FA7D7A32D}" type="pres">
      <dgm:prSet presAssocID="{9FB607F5-0D58-432C-AA5D-D1009C629B3E}" presName="tx1" presStyleLbl="revTx" presStyleIdx="1" presStyleCnt="3"/>
      <dgm:spPr/>
    </dgm:pt>
    <dgm:pt modelId="{81AEBEF1-E0B8-48C6-9FEA-37A9F5EA68A3}" type="pres">
      <dgm:prSet presAssocID="{9FB607F5-0D58-432C-AA5D-D1009C629B3E}" presName="vert1" presStyleCnt="0"/>
      <dgm:spPr/>
    </dgm:pt>
    <dgm:pt modelId="{BBB44BF4-ECF2-4832-AB17-775CB64BF796}" type="pres">
      <dgm:prSet presAssocID="{43B30DCB-807C-477C-BA3D-D63A1BC8D757}" presName="thickLine" presStyleLbl="alignNode1" presStyleIdx="2" presStyleCnt="3"/>
      <dgm:spPr/>
    </dgm:pt>
    <dgm:pt modelId="{0871447D-726D-49B2-B54B-B2525A69D609}" type="pres">
      <dgm:prSet presAssocID="{43B30DCB-807C-477C-BA3D-D63A1BC8D757}" presName="horz1" presStyleCnt="0"/>
      <dgm:spPr/>
    </dgm:pt>
    <dgm:pt modelId="{3C9FE853-88E6-4D07-8471-7822885ECF52}" type="pres">
      <dgm:prSet presAssocID="{43B30DCB-807C-477C-BA3D-D63A1BC8D757}" presName="tx1" presStyleLbl="revTx" presStyleIdx="2" presStyleCnt="3"/>
      <dgm:spPr/>
    </dgm:pt>
    <dgm:pt modelId="{61371984-5B38-473F-B72E-6F4750112C86}" type="pres">
      <dgm:prSet presAssocID="{43B30DCB-807C-477C-BA3D-D63A1BC8D757}" presName="vert1" presStyleCnt="0"/>
      <dgm:spPr/>
    </dgm:pt>
  </dgm:ptLst>
  <dgm:cxnLst>
    <dgm:cxn modelId="{42D76A1F-36EF-4A95-ADA1-E3978EFDC47D}" type="presOf" srcId="{06B7721E-6C56-47D9-8B14-09A6A8DD42B8}" destId="{C4A0D5C2-6F19-4804-8CFA-7C45C48E49C2}" srcOrd="0" destOrd="0" presId="urn:microsoft.com/office/officeart/2008/layout/LinedList"/>
    <dgm:cxn modelId="{3D05282C-599A-4D13-80B2-CDCF089A9834}" srcId="{D0D8B474-B499-429D-9758-63192C3E70D8}" destId="{9FB607F5-0D58-432C-AA5D-D1009C629B3E}" srcOrd="1" destOrd="0" parTransId="{035B620A-917A-4CC6-8AEB-F5EFF3D89AFC}" sibTransId="{5D86A2DB-64C6-47C5-A0BC-FA50D9F07D77}"/>
    <dgm:cxn modelId="{C0ADBC3E-9295-424B-89BA-AC72608D454A}" srcId="{D0D8B474-B499-429D-9758-63192C3E70D8}" destId="{43B30DCB-807C-477C-BA3D-D63A1BC8D757}" srcOrd="2" destOrd="0" parTransId="{449CE758-F235-45FB-BB02-6F0E3C54B9F9}" sibTransId="{AE386578-ECC2-4941-8DEA-15F4E694C19F}"/>
    <dgm:cxn modelId="{CD00EC43-AE5D-4473-B5D3-D2A6C61A8EAE}" srcId="{D0D8B474-B499-429D-9758-63192C3E70D8}" destId="{06B7721E-6C56-47D9-8B14-09A6A8DD42B8}" srcOrd="0" destOrd="0" parTransId="{38694651-28B7-4D8E-BEB4-44190B9AD847}" sibTransId="{0DA7489A-C56F-41BA-BBBF-BA92EB214CDE}"/>
    <dgm:cxn modelId="{75BC4D6F-5088-495C-A7AA-88513C1A6050}" type="presOf" srcId="{9FB607F5-0D58-432C-AA5D-D1009C629B3E}" destId="{C0714155-EC30-4F38-9DAC-8E8FA7D7A32D}" srcOrd="0" destOrd="0" presId="urn:microsoft.com/office/officeart/2008/layout/LinedList"/>
    <dgm:cxn modelId="{818EA0D2-4CFA-4DEE-B27A-682A550B40AB}" type="presOf" srcId="{D0D8B474-B499-429D-9758-63192C3E70D8}" destId="{81762D1C-CB0E-4D60-812C-4D620E831E6A}" srcOrd="0" destOrd="0" presId="urn:microsoft.com/office/officeart/2008/layout/LinedList"/>
    <dgm:cxn modelId="{A4231BEE-ACCC-4CD0-8C47-183545D96D33}" type="presOf" srcId="{43B30DCB-807C-477C-BA3D-D63A1BC8D757}" destId="{3C9FE853-88E6-4D07-8471-7822885ECF52}" srcOrd="0" destOrd="0" presId="urn:microsoft.com/office/officeart/2008/layout/LinedList"/>
    <dgm:cxn modelId="{3434B258-3EFB-4414-87B9-6A248D6AC33B}" type="presParOf" srcId="{81762D1C-CB0E-4D60-812C-4D620E831E6A}" destId="{12B37D74-291D-4FBF-B131-527F7BB8E357}" srcOrd="0" destOrd="0" presId="urn:microsoft.com/office/officeart/2008/layout/LinedList"/>
    <dgm:cxn modelId="{7F4CBA21-9BB5-44C2-8A27-287B8B27A04A}" type="presParOf" srcId="{81762D1C-CB0E-4D60-812C-4D620E831E6A}" destId="{30709871-8C15-4B94-AA89-417FD16F7636}" srcOrd="1" destOrd="0" presId="urn:microsoft.com/office/officeart/2008/layout/LinedList"/>
    <dgm:cxn modelId="{24907719-3D70-479E-8844-31C8006CE69F}" type="presParOf" srcId="{30709871-8C15-4B94-AA89-417FD16F7636}" destId="{C4A0D5C2-6F19-4804-8CFA-7C45C48E49C2}" srcOrd="0" destOrd="0" presId="urn:microsoft.com/office/officeart/2008/layout/LinedList"/>
    <dgm:cxn modelId="{05B93913-B302-4AA6-8D71-966B5EEFEEDF}" type="presParOf" srcId="{30709871-8C15-4B94-AA89-417FD16F7636}" destId="{22B47A29-BBAA-4123-A067-90DA2C99D148}" srcOrd="1" destOrd="0" presId="urn:microsoft.com/office/officeart/2008/layout/LinedList"/>
    <dgm:cxn modelId="{C6F82443-98C0-484D-8FBF-BF6828E07B06}" type="presParOf" srcId="{81762D1C-CB0E-4D60-812C-4D620E831E6A}" destId="{54B5CE47-D8E0-44C5-BE02-264924A73819}" srcOrd="2" destOrd="0" presId="urn:microsoft.com/office/officeart/2008/layout/LinedList"/>
    <dgm:cxn modelId="{07B88FCF-2BA1-4B5C-9316-101E625DC5F4}" type="presParOf" srcId="{81762D1C-CB0E-4D60-812C-4D620E831E6A}" destId="{EB9C65ED-B2E9-4C5A-9F21-CD23A0FE0E83}" srcOrd="3" destOrd="0" presId="urn:microsoft.com/office/officeart/2008/layout/LinedList"/>
    <dgm:cxn modelId="{94FE6183-15A2-45FF-AAC5-C0AF5CB6A696}" type="presParOf" srcId="{EB9C65ED-B2E9-4C5A-9F21-CD23A0FE0E83}" destId="{C0714155-EC30-4F38-9DAC-8E8FA7D7A32D}" srcOrd="0" destOrd="0" presId="urn:microsoft.com/office/officeart/2008/layout/LinedList"/>
    <dgm:cxn modelId="{F1858824-DBF1-494A-A722-8FEF7E658AFA}" type="presParOf" srcId="{EB9C65ED-B2E9-4C5A-9F21-CD23A0FE0E83}" destId="{81AEBEF1-E0B8-48C6-9FEA-37A9F5EA68A3}" srcOrd="1" destOrd="0" presId="urn:microsoft.com/office/officeart/2008/layout/LinedList"/>
    <dgm:cxn modelId="{8F8F9C1A-4E7D-459A-AC67-157E07404DFA}" type="presParOf" srcId="{81762D1C-CB0E-4D60-812C-4D620E831E6A}" destId="{BBB44BF4-ECF2-4832-AB17-775CB64BF796}" srcOrd="4" destOrd="0" presId="urn:microsoft.com/office/officeart/2008/layout/LinedList"/>
    <dgm:cxn modelId="{21F2D141-058D-4FD4-8490-C29B8FEE90EC}" type="presParOf" srcId="{81762D1C-CB0E-4D60-812C-4D620E831E6A}" destId="{0871447D-726D-49B2-B54B-B2525A69D609}" srcOrd="5" destOrd="0" presId="urn:microsoft.com/office/officeart/2008/layout/LinedList"/>
    <dgm:cxn modelId="{A52FFAFA-2DD6-4853-BED6-07E7D8B70167}" type="presParOf" srcId="{0871447D-726D-49B2-B54B-B2525A69D609}" destId="{3C9FE853-88E6-4D07-8471-7822885ECF52}" srcOrd="0" destOrd="0" presId="urn:microsoft.com/office/officeart/2008/layout/LinedList"/>
    <dgm:cxn modelId="{AD5B4927-78CA-4AC3-8026-3A50076F002E}" type="presParOf" srcId="{0871447D-726D-49B2-B54B-B2525A69D609}" destId="{61371984-5B38-473F-B72E-6F4750112C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C212B5-C63C-431F-8BD5-6A74E476583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5E24EC2-0EB9-4F31-974A-D1F98F6E9BF4}">
      <dgm:prSet/>
      <dgm:spPr/>
      <dgm:t>
        <a:bodyPr/>
        <a:lstStyle/>
        <a:p>
          <a:r>
            <a:rPr lang="en-US"/>
            <a:t>Remote sensing and wearables</a:t>
          </a:r>
        </a:p>
      </dgm:t>
    </dgm:pt>
    <dgm:pt modelId="{24F3174C-5231-4985-83EA-6CEBEF24B85F}" type="parTrans" cxnId="{45F9E72C-2A20-4055-9137-F80486FB19D7}">
      <dgm:prSet/>
      <dgm:spPr/>
      <dgm:t>
        <a:bodyPr/>
        <a:lstStyle/>
        <a:p>
          <a:endParaRPr lang="en-US"/>
        </a:p>
      </dgm:t>
    </dgm:pt>
    <dgm:pt modelId="{394F58BB-D791-4F7A-8996-DB45C86E6790}" type="sibTrans" cxnId="{45F9E72C-2A20-4055-9137-F80486FB19D7}">
      <dgm:prSet/>
      <dgm:spPr/>
      <dgm:t>
        <a:bodyPr/>
        <a:lstStyle/>
        <a:p>
          <a:endParaRPr lang="en-US"/>
        </a:p>
      </dgm:t>
    </dgm:pt>
    <dgm:pt modelId="{9556D29B-976C-46D5-BB0D-CFFD80E0CEB9}">
      <dgm:prSet/>
      <dgm:spPr/>
      <dgm:t>
        <a:bodyPr/>
        <a:lstStyle/>
        <a:p>
          <a:r>
            <a:rPr lang="en-US"/>
            <a:t>Telemedicine and health information</a:t>
          </a:r>
        </a:p>
      </dgm:t>
    </dgm:pt>
    <dgm:pt modelId="{985340EF-DD44-4448-944C-DBFE3EAB269B}" type="parTrans" cxnId="{4F184175-A428-4C45-ABC7-5C267D43567C}">
      <dgm:prSet/>
      <dgm:spPr/>
      <dgm:t>
        <a:bodyPr/>
        <a:lstStyle/>
        <a:p>
          <a:endParaRPr lang="en-US"/>
        </a:p>
      </dgm:t>
    </dgm:pt>
    <dgm:pt modelId="{EB4356E4-72D6-4701-B267-B187DD1F1A52}" type="sibTrans" cxnId="{4F184175-A428-4C45-ABC7-5C267D43567C}">
      <dgm:prSet/>
      <dgm:spPr/>
      <dgm:t>
        <a:bodyPr/>
        <a:lstStyle/>
        <a:p>
          <a:endParaRPr lang="en-US"/>
        </a:p>
      </dgm:t>
    </dgm:pt>
    <dgm:pt modelId="{D070ADE7-BAD7-4849-BB60-EA3901BFF4FD}">
      <dgm:prSet/>
      <dgm:spPr/>
      <dgm:t>
        <a:bodyPr/>
        <a:lstStyle/>
        <a:p>
          <a:r>
            <a:rPr lang="en-US"/>
            <a:t>Data analytics and artificial intelligence, predictive modeling</a:t>
          </a:r>
        </a:p>
      </dgm:t>
    </dgm:pt>
    <dgm:pt modelId="{2B40535F-C55D-457C-9BDB-F13A8825CCA3}" type="parTrans" cxnId="{38785CAA-BA7C-46F6-B10E-0D93AEE18E09}">
      <dgm:prSet/>
      <dgm:spPr/>
      <dgm:t>
        <a:bodyPr/>
        <a:lstStyle/>
        <a:p>
          <a:endParaRPr lang="en-US"/>
        </a:p>
      </dgm:t>
    </dgm:pt>
    <dgm:pt modelId="{43C4B90A-26E0-47EC-A2C2-48267707A444}" type="sibTrans" cxnId="{38785CAA-BA7C-46F6-B10E-0D93AEE18E09}">
      <dgm:prSet/>
      <dgm:spPr/>
      <dgm:t>
        <a:bodyPr/>
        <a:lstStyle/>
        <a:p>
          <a:endParaRPr lang="en-US"/>
        </a:p>
      </dgm:t>
    </dgm:pt>
    <dgm:pt modelId="{20D5D696-8EC0-49A2-BE50-0DF711942E07}">
      <dgm:prSet/>
      <dgm:spPr/>
      <dgm:t>
        <a:bodyPr/>
        <a:lstStyle/>
        <a:p>
          <a:r>
            <a:rPr lang="en-US"/>
            <a:t>Health and wellness behavior modification tools</a:t>
          </a:r>
        </a:p>
      </dgm:t>
    </dgm:pt>
    <dgm:pt modelId="{534E092F-2EC1-4DDE-8D01-62D7FA51FDE7}" type="parTrans" cxnId="{BE1C5627-ABEB-44EA-9AEF-B63089ABE41A}">
      <dgm:prSet/>
      <dgm:spPr/>
      <dgm:t>
        <a:bodyPr/>
        <a:lstStyle/>
        <a:p>
          <a:endParaRPr lang="en-US"/>
        </a:p>
      </dgm:t>
    </dgm:pt>
    <dgm:pt modelId="{1E638036-37C9-4CC1-8D91-4DFB6D1B16D1}" type="sibTrans" cxnId="{BE1C5627-ABEB-44EA-9AEF-B63089ABE41A}">
      <dgm:prSet/>
      <dgm:spPr/>
      <dgm:t>
        <a:bodyPr/>
        <a:lstStyle/>
        <a:p>
          <a:endParaRPr lang="en-US"/>
        </a:p>
      </dgm:t>
    </dgm:pt>
    <dgm:pt modelId="{FD15EBC5-C3E9-4C35-AA17-A927A6193492}">
      <dgm:prSet/>
      <dgm:spPr/>
      <dgm:t>
        <a:bodyPr/>
        <a:lstStyle/>
        <a:p>
          <a:r>
            <a:rPr lang="en-US"/>
            <a:t>Bioinformatics tools (-omics)</a:t>
          </a:r>
        </a:p>
      </dgm:t>
    </dgm:pt>
    <dgm:pt modelId="{4B3CC2D3-CA4F-4D42-A013-17C6EA118407}" type="parTrans" cxnId="{278F1169-2945-4F68-B260-7A8CB1F3423A}">
      <dgm:prSet/>
      <dgm:spPr/>
      <dgm:t>
        <a:bodyPr/>
        <a:lstStyle/>
        <a:p>
          <a:endParaRPr lang="en-US"/>
        </a:p>
      </dgm:t>
    </dgm:pt>
    <dgm:pt modelId="{60ABBC5C-4FDB-44E9-8A0F-A368A54B8621}" type="sibTrans" cxnId="{278F1169-2945-4F68-B260-7A8CB1F3423A}">
      <dgm:prSet/>
      <dgm:spPr/>
      <dgm:t>
        <a:bodyPr/>
        <a:lstStyle/>
        <a:p>
          <a:endParaRPr lang="en-US"/>
        </a:p>
      </dgm:t>
    </dgm:pt>
    <dgm:pt modelId="{4A256DAC-EBDB-435D-9752-53E55FE7C561}">
      <dgm:prSet/>
      <dgm:spPr/>
      <dgm:t>
        <a:bodyPr/>
        <a:lstStyle/>
        <a:p>
          <a:r>
            <a:rPr lang="en-US"/>
            <a:t>Medical social media</a:t>
          </a:r>
        </a:p>
      </dgm:t>
    </dgm:pt>
    <dgm:pt modelId="{04651CA7-74E1-4522-BC20-CFD514563B35}" type="parTrans" cxnId="{D49FC3B9-5C93-477F-BE22-C9FF8B459854}">
      <dgm:prSet/>
      <dgm:spPr/>
      <dgm:t>
        <a:bodyPr/>
        <a:lstStyle/>
        <a:p>
          <a:endParaRPr lang="en-US"/>
        </a:p>
      </dgm:t>
    </dgm:pt>
    <dgm:pt modelId="{3F988A23-33A0-4F3D-930B-BF552B7276A1}" type="sibTrans" cxnId="{D49FC3B9-5C93-477F-BE22-C9FF8B459854}">
      <dgm:prSet/>
      <dgm:spPr/>
      <dgm:t>
        <a:bodyPr/>
        <a:lstStyle/>
        <a:p>
          <a:endParaRPr lang="en-US"/>
        </a:p>
      </dgm:t>
    </dgm:pt>
    <dgm:pt modelId="{D5351270-64E4-44DB-8E5F-E117A7FA5212}">
      <dgm:prSet/>
      <dgm:spPr/>
      <dgm:t>
        <a:bodyPr/>
        <a:lstStyle/>
        <a:p>
          <a:r>
            <a:rPr lang="en-US"/>
            <a:t>Digitized health record platforms</a:t>
          </a:r>
        </a:p>
      </dgm:t>
    </dgm:pt>
    <dgm:pt modelId="{D7CFD08A-0818-440A-A565-2AD80B71064A}" type="parTrans" cxnId="{9B3A6C53-B042-4D4E-866A-AEA94DE7DCFB}">
      <dgm:prSet/>
      <dgm:spPr/>
      <dgm:t>
        <a:bodyPr/>
        <a:lstStyle/>
        <a:p>
          <a:endParaRPr lang="en-US"/>
        </a:p>
      </dgm:t>
    </dgm:pt>
    <dgm:pt modelId="{747044E1-73D1-45B3-918D-53D9313EFE7F}" type="sibTrans" cxnId="{9B3A6C53-B042-4D4E-866A-AEA94DE7DCFB}">
      <dgm:prSet/>
      <dgm:spPr/>
      <dgm:t>
        <a:bodyPr/>
        <a:lstStyle/>
        <a:p>
          <a:endParaRPr lang="en-US"/>
        </a:p>
      </dgm:t>
    </dgm:pt>
    <dgm:pt modelId="{B655F572-F9B7-4EAD-8284-17DF1613C50B}">
      <dgm:prSet/>
      <dgm:spPr/>
      <dgm:t>
        <a:bodyPr/>
        <a:lstStyle/>
        <a:p>
          <a:r>
            <a:rPr lang="en-US"/>
            <a:t>Patient -physician-patient portals</a:t>
          </a:r>
        </a:p>
      </dgm:t>
    </dgm:pt>
    <dgm:pt modelId="{7051CCC5-3733-4EE1-928A-CD04FB8B7F7D}" type="parTrans" cxnId="{DE476A99-93AF-4AA3-BE42-872367036FDF}">
      <dgm:prSet/>
      <dgm:spPr/>
      <dgm:t>
        <a:bodyPr/>
        <a:lstStyle/>
        <a:p>
          <a:endParaRPr lang="en-US"/>
        </a:p>
      </dgm:t>
    </dgm:pt>
    <dgm:pt modelId="{D12A4784-97E0-409E-8F27-6478563F2C01}" type="sibTrans" cxnId="{DE476A99-93AF-4AA3-BE42-872367036FDF}">
      <dgm:prSet/>
      <dgm:spPr/>
      <dgm:t>
        <a:bodyPr/>
        <a:lstStyle/>
        <a:p>
          <a:endParaRPr lang="en-US"/>
        </a:p>
      </dgm:t>
    </dgm:pt>
    <dgm:pt modelId="{D9CEC821-6E9D-40BE-AD14-F12D252ADA13}">
      <dgm:prSet/>
      <dgm:spPr/>
      <dgm:t>
        <a:bodyPr/>
        <a:lstStyle/>
        <a:p>
          <a:r>
            <a:rPr lang="en-US"/>
            <a:t>DIY diagnostics, compliance, and treatments</a:t>
          </a:r>
        </a:p>
      </dgm:t>
    </dgm:pt>
    <dgm:pt modelId="{564CB276-A638-4852-A343-094922A28CE0}" type="parTrans" cxnId="{A75C082E-5724-41BC-97D5-C4F5A06AD210}">
      <dgm:prSet/>
      <dgm:spPr/>
      <dgm:t>
        <a:bodyPr/>
        <a:lstStyle/>
        <a:p>
          <a:endParaRPr lang="en-US"/>
        </a:p>
      </dgm:t>
    </dgm:pt>
    <dgm:pt modelId="{869AEE3D-D394-4945-979E-386160C766EE}" type="sibTrans" cxnId="{A75C082E-5724-41BC-97D5-C4F5A06AD210}">
      <dgm:prSet/>
      <dgm:spPr/>
      <dgm:t>
        <a:bodyPr/>
        <a:lstStyle/>
        <a:p>
          <a:endParaRPr lang="en-US"/>
        </a:p>
      </dgm:t>
    </dgm:pt>
    <dgm:pt modelId="{A083A6B6-E433-492C-9C04-499428248D31}">
      <dgm:prSet/>
      <dgm:spPr/>
      <dgm:t>
        <a:bodyPr/>
        <a:lstStyle/>
        <a:p>
          <a:r>
            <a:rPr lang="en-US"/>
            <a:t>Decision support systems</a:t>
          </a:r>
        </a:p>
      </dgm:t>
    </dgm:pt>
    <dgm:pt modelId="{7B7442A4-D7F1-4194-8006-7260E7504D52}" type="parTrans" cxnId="{F759D775-99D2-41AA-B6C7-078C0D062277}">
      <dgm:prSet/>
      <dgm:spPr/>
      <dgm:t>
        <a:bodyPr/>
        <a:lstStyle/>
        <a:p>
          <a:endParaRPr lang="en-US"/>
        </a:p>
      </dgm:t>
    </dgm:pt>
    <dgm:pt modelId="{57413362-EC38-449F-825D-8DF34D6E9C15}" type="sibTrans" cxnId="{F759D775-99D2-41AA-B6C7-078C0D062277}">
      <dgm:prSet/>
      <dgm:spPr/>
      <dgm:t>
        <a:bodyPr/>
        <a:lstStyle/>
        <a:p>
          <a:endParaRPr lang="en-US"/>
        </a:p>
      </dgm:t>
    </dgm:pt>
    <dgm:pt modelId="{C5EDE2C8-BF34-40B8-B5A3-BD3BD4D486F6}">
      <dgm:prSet/>
      <dgm:spPr/>
      <dgm:t>
        <a:bodyPr/>
        <a:lstStyle/>
        <a:p>
          <a:r>
            <a:rPr lang="en-US"/>
            <a:t>Imaging</a:t>
          </a:r>
        </a:p>
      </dgm:t>
    </dgm:pt>
    <dgm:pt modelId="{380FA1EC-657F-4528-BF60-A37443D08D10}" type="parTrans" cxnId="{40C11A84-3EA0-4D56-BAD6-54922FF79CEE}">
      <dgm:prSet/>
      <dgm:spPr/>
      <dgm:t>
        <a:bodyPr/>
        <a:lstStyle/>
        <a:p>
          <a:endParaRPr lang="en-US"/>
        </a:p>
      </dgm:t>
    </dgm:pt>
    <dgm:pt modelId="{3D9B0BE0-DEA0-45DA-B9FA-7DE7039F37F8}" type="sibTrans" cxnId="{40C11A84-3EA0-4D56-BAD6-54922FF79CEE}">
      <dgm:prSet/>
      <dgm:spPr/>
      <dgm:t>
        <a:bodyPr/>
        <a:lstStyle/>
        <a:p>
          <a:endParaRPr lang="en-US"/>
        </a:p>
      </dgm:t>
    </dgm:pt>
    <dgm:pt modelId="{573A5285-1E20-4F5E-A74F-86F05F515B4B}">
      <dgm:prSet/>
      <dgm:spPr/>
      <dgm:t>
        <a:bodyPr/>
        <a:lstStyle/>
        <a:p>
          <a:r>
            <a:rPr lang="en-US"/>
            <a:t>Digital health governance</a:t>
          </a:r>
        </a:p>
      </dgm:t>
    </dgm:pt>
    <dgm:pt modelId="{6EBF53B3-E334-4417-9FF4-981763363A71}" type="parTrans" cxnId="{DCF5B6CB-0D4C-4B63-880E-529CDE5427D9}">
      <dgm:prSet/>
      <dgm:spPr/>
      <dgm:t>
        <a:bodyPr/>
        <a:lstStyle/>
        <a:p>
          <a:endParaRPr lang="en-US"/>
        </a:p>
      </dgm:t>
    </dgm:pt>
    <dgm:pt modelId="{1739E85B-443D-42CF-8316-80E8037F6A65}" type="sibTrans" cxnId="{DCF5B6CB-0D4C-4B63-880E-529CDE5427D9}">
      <dgm:prSet/>
      <dgm:spPr/>
      <dgm:t>
        <a:bodyPr/>
        <a:lstStyle/>
        <a:p>
          <a:endParaRPr lang="en-US"/>
        </a:p>
      </dgm:t>
    </dgm:pt>
    <dgm:pt modelId="{1F1F4119-4931-4100-9C9C-1DAB1ECC30DB}" type="pres">
      <dgm:prSet presAssocID="{E4C212B5-C63C-431F-8BD5-6A74E4765839}" presName="diagram" presStyleCnt="0">
        <dgm:presLayoutVars>
          <dgm:dir/>
          <dgm:resizeHandles val="exact"/>
        </dgm:presLayoutVars>
      </dgm:prSet>
      <dgm:spPr/>
    </dgm:pt>
    <dgm:pt modelId="{4F883A5C-4DB9-4CA0-8799-84F59BF4DA9A}" type="pres">
      <dgm:prSet presAssocID="{25E24EC2-0EB9-4F31-974A-D1F98F6E9BF4}" presName="node" presStyleLbl="node1" presStyleIdx="0" presStyleCnt="12">
        <dgm:presLayoutVars>
          <dgm:bulletEnabled val="1"/>
        </dgm:presLayoutVars>
      </dgm:prSet>
      <dgm:spPr/>
    </dgm:pt>
    <dgm:pt modelId="{5E908393-DB45-479B-B1D1-06F3B9A9E24B}" type="pres">
      <dgm:prSet presAssocID="{394F58BB-D791-4F7A-8996-DB45C86E6790}" presName="sibTrans" presStyleCnt="0"/>
      <dgm:spPr/>
    </dgm:pt>
    <dgm:pt modelId="{3AADFFBC-6895-46B5-A4FA-8CE76FF32706}" type="pres">
      <dgm:prSet presAssocID="{9556D29B-976C-46D5-BB0D-CFFD80E0CEB9}" presName="node" presStyleLbl="node1" presStyleIdx="1" presStyleCnt="12">
        <dgm:presLayoutVars>
          <dgm:bulletEnabled val="1"/>
        </dgm:presLayoutVars>
      </dgm:prSet>
      <dgm:spPr/>
    </dgm:pt>
    <dgm:pt modelId="{D84A921E-6C59-4650-870E-96E793F43EF1}" type="pres">
      <dgm:prSet presAssocID="{EB4356E4-72D6-4701-B267-B187DD1F1A52}" presName="sibTrans" presStyleCnt="0"/>
      <dgm:spPr/>
    </dgm:pt>
    <dgm:pt modelId="{9B13B386-D8E5-4A4E-BC25-489FF04A21DF}" type="pres">
      <dgm:prSet presAssocID="{D070ADE7-BAD7-4849-BB60-EA3901BFF4FD}" presName="node" presStyleLbl="node1" presStyleIdx="2" presStyleCnt="12">
        <dgm:presLayoutVars>
          <dgm:bulletEnabled val="1"/>
        </dgm:presLayoutVars>
      </dgm:prSet>
      <dgm:spPr/>
    </dgm:pt>
    <dgm:pt modelId="{97CCBB8F-805D-4972-AEC5-8FACED1EE0F5}" type="pres">
      <dgm:prSet presAssocID="{43C4B90A-26E0-47EC-A2C2-48267707A444}" presName="sibTrans" presStyleCnt="0"/>
      <dgm:spPr/>
    </dgm:pt>
    <dgm:pt modelId="{9B0A3683-7EF7-4392-80CA-54E4DDABF68C}" type="pres">
      <dgm:prSet presAssocID="{20D5D696-8EC0-49A2-BE50-0DF711942E07}" presName="node" presStyleLbl="node1" presStyleIdx="3" presStyleCnt="12">
        <dgm:presLayoutVars>
          <dgm:bulletEnabled val="1"/>
        </dgm:presLayoutVars>
      </dgm:prSet>
      <dgm:spPr/>
    </dgm:pt>
    <dgm:pt modelId="{308E9D5A-3A66-4269-9A62-B7ECE2C55B8D}" type="pres">
      <dgm:prSet presAssocID="{1E638036-37C9-4CC1-8D91-4DFB6D1B16D1}" presName="sibTrans" presStyleCnt="0"/>
      <dgm:spPr/>
    </dgm:pt>
    <dgm:pt modelId="{97F25F33-D15B-44F2-9B32-CD146D68B778}" type="pres">
      <dgm:prSet presAssocID="{FD15EBC5-C3E9-4C35-AA17-A927A6193492}" presName="node" presStyleLbl="node1" presStyleIdx="4" presStyleCnt="12">
        <dgm:presLayoutVars>
          <dgm:bulletEnabled val="1"/>
        </dgm:presLayoutVars>
      </dgm:prSet>
      <dgm:spPr/>
    </dgm:pt>
    <dgm:pt modelId="{65E3C7F3-3BBE-40A1-AB26-FDB442999B34}" type="pres">
      <dgm:prSet presAssocID="{60ABBC5C-4FDB-44E9-8A0F-A368A54B8621}" presName="sibTrans" presStyleCnt="0"/>
      <dgm:spPr/>
    </dgm:pt>
    <dgm:pt modelId="{606E3625-7021-49B5-AB61-73F1FB40E26B}" type="pres">
      <dgm:prSet presAssocID="{4A256DAC-EBDB-435D-9752-53E55FE7C561}" presName="node" presStyleLbl="node1" presStyleIdx="5" presStyleCnt="12">
        <dgm:presLayoutVars>
          <dgm:bulletEnabled val="1"/>
        </dgm:presLayoutVars>
      </dgm:prSet>
      <dgm:spPr/>
    </dgm:pt>
    <dgm:pt modelId="{C2A3130B-425A-4352-BF4B-A8D2E5482067}" type="pres">
      <dgm:prSet presAssocID="{3F988A23-33A0-4F3D-930B-BF552B7276A1}" presName="sibTrans" presStyleCnt="0"/>
      <dgm:spPr/>
    </dgm:pt>
    <dgm:pt modelId="{E410A2F0-5DCF-4371-82A8-77212C4DDF2B}" type="pres">
      <dgm:prSet presAssocID="{D5351270-64E4-44DB-8E5F-E117A7FA5212}" presName="node" presStyleLbl="node1" presStyleIdx="6" presStyleCnt="12">
        <dgm:presLayoutVars>
          <dgm:bulletEnabled val="1"/>
        </dgm:presLayoutVars>
      </dgm:prSet>
      <dgm:spPr/>
    </dgm:pt>
    <dgm:pt modelId="{691F4277-92AB-4305-8FDE-C819B234DFC0}" type="pres">
      <dgm:prSet presAssocID="{747044E1-73D1-45B3-918D-53D9313EFE7F}" presName="sibTrans" presStyleCnt="0"/>
      <dgm:spPr/>
    </dgm:pt>
    <dgm:pt modelId="{FD960B80-B3CA-44BD-9D00-C2178177CA12}" type="pres">
      <dgm:prSet presAssocID="{B655F572-F9B7-4EAD-8284-17DF1613C50B}" presName="node" presStyleLbl="node1" presStyleIdx="7" presStyleCnt="12">
        <dgm:presLayoutVars>
          <dgm:bulletEnabled val="1"/>
        </dgm:presLayoutVars>
      </dgm:prSet>
      <dgm:spPr/>
    </dgm:pt>
    <dgm:pt modelId="{926C5E5E-A375-42A1-8C5D-577B1967D2C6}" type="pres">
      <dgm:prSet presAssocID="{D12A4784-97E0-409E-8F27-6478563F2C01}" presName="sibTrans" presStyleCnt="0"/>
      <dgm:spPr/>
    </dgm:pt>
    <dgm:pt modelId="{3E1EE79F-0ED5-4C2D-ADD2-7926CB464EFD}" type="pres">
      <dgm:prSet presAssocID="{D9CEC821-6E9D-40BE-AD14-F12D252ADA13}" presName="node" presStyleLbl="node1" presStyleIdx="8" presStyleCnt="12">
        <dgm:presLayoutVars>
          <dgm:bulletEnabled val="1"/>
        </dgm:presLayoutVars>
      </dgm:prSet>
      <dgm:spPr/>
    </dgm:pt>
    <dgm:pt modelId="{57E6F470-FD27-4D2B-B72A-D6672DE8D039}" type="pres">
      <dgm:prSet presAssocID="{869AEE3D-D394-4945-979E-386160C766EE}" presName="sibTrans" presStyleCnt="0"/>
      <dgm:spPr/>
    </dgm:pt>
    <dgm:pt modelId="{F45F387A-305F-4E9F-A83A-77C8444C7CB3}" type="pres">
      <dgm:prSet presAssocID="{A083A6B6-E433-492C-9C04-499428248D31}" presName="node" presStyleLbl="node1" presStyleIdx="9" presStyleCnt="12">
        <dgm:presLayoutVars>
          <dgm:bulletEnabled val="1"/>
        </dgm:presLayoutVars>
      </dgm:prSet>
      <dgm:spPr/>
    </dgm:pt>
    <dgm:pt modelId="{0D4FDE2D-C5E3-47C6-A4AF-DFE1D81EE5F5}" type="pres">
      <dgm:prSet presAssocID="{57413362-EC38-449F-825D-8DF34D6E9C15}" presName="sibTrans" presStyleCnt="0"/>
      <dgm:spPr/>
    </dgm:pt>
    <dgm:pt modelId="{B8640388-11A0-41EE-BF32-ACE5A3A1F3B3}" type="pres">
      <dgm:prSet presAssocID="{C5EDE2C8-BF34-40B8-B5A3-BD3BD4D486F6}" presName="node" presStyleLbl="node1" presStyleIdx="10" presStyleCnt="12">
        <dgm:presLayoutVars>
          <dgm:bulletEnabled val="1"/>
        </dgm:presLayoutVars>
      </dgm:prSet>
      <dgm:spPr/>
    </dgm:pt>
    <dgm:pt modelId="{0FA46A22-B960-4E0E-A766-FBFBBED21FA6}" type="pres">
      <dgm:prSet presAssocID="{3D9B0BE0-DEA0-45DA-B9FA-7DE7039F37F8}" presName="sibTrans" presStyleCnt="0"/>
      <dgm:spPr/>
    </dgm:pt>
    <dgm:pt modelId="{B18D8B53-6EE6-4AA3-8A71-70406B90C171}" type="pres">
      <dgm:prSet presAssocID="{573A5285-1E20-4F5E-A74F-86F05F515B4B}" presName="node" presStyleLbl="node1" presStyleIdx="11" presStyleCnt="12">
        <dgm:presLayoutVars>
          <dgm:bulletEnabled val="1"/>
        </dgm:presLayoutVars>
      </dgm:prSet>
      <dgm:spPr/>
    </dgm:pt>
  </dgm:ptLst>
  <dgm:cxnLst>
    <dgm:cxn modelId="{19B14513-AA83-40F4-997F-C7189D533732}" type="presOf" srcId="{25E24EC2-0EB9-4F31-974A-D1F98F6E9BF4}" destId="{4F883A5C-4DB9-4CA0-8799-84F59BF4DA9A}" srcOrd="0" destOrd="0" presId="urn:microsoft.com/office/officeart/2005/8/layout/default"/>
    <dgm:cxn modelId="{BE1C5627-ABEB-44EA-9AEF-B63089ABE41A}" srcId="{E4C212B5-C63C-431F-8BD5-6A74E4765839}" destId="{20D5D696-8EC0-49A2-BE50-0DF711942E07}" srcOrd="3" destOrd="0" parTransId="{534E092F-2EC1-4DDE-8D01-62D7FA51FDE7}" sibTransId="{1E638036-37C9-4CC1-8D91-4DFB6D1B16D1}"/>
    <dgm:cxn modelId="{723AD92A-9159-413C-B74E-4649E16ADF6E}" type="presOf" srcId="{C5EDE2C8-BF34-40B8-B5A3-BD3BD4D486F6}" destId="{B8640388-11A0-41EE-BF32-ACE5A3A1F3B3}" srcOrd="0" destOrd="0" presId="urn:microsoft.com/office/officeart/2005/8/layout/default"/>
    <dgm:cxn modelId="{45F9E72C-2A20-4055-9137-F80486FB19D7}" srcId="{E4C212B5-C63C-431F-8BD5-6A74E4765839}" destId="{25E24EC2-0EB9-4F31-974A-D1F98F6E9BF4}" srcOrd="0" destOrd="0" parTransId="{24F3174C-5231-4985-83EA-6CEBEF24B85F}" sibTransId="{394F58BB-D791-4F7A-8996-DB45C86E6790}"/>
    <dgm:cxn modelId="{A75C082E-5724-41BC-97D5-C4F5A06AD210}" srcId="{E4C212B5-C63C-431F-8BD5-6A74E4765839}" destId="{D9CEC821-6E9D-40BE-AD14-F12D252ADA13}" srcOrd="8" destOrd="0" parTransId="{564CB276-A638-4852-A343-094922A28CE0}" sibTransId="{869AEE3D-D394-4945-979E-386160C766EE}"/>
    <dgm:cxn modelId="{2F92173B-FCED-4C09-BF08-039C9E5C23DE}" type="presOf" srcId="{B655F572-F9B7-4EAD-8284-17DF1613C50B}" destId="{FD960B80-B3CA-44BD-9D00-C2178177CA12}" srcOrd="0" destOrd="0" presId="urn:microsoft.com/office/officeart/2005/8/layout/default"/>
    <dgm:cxn modelId="{A04F7C3C-37F0-4347-9F85-E38ACC0F19E0}" type="presOf" srcId="{573A5285-1E20-4F5E-A74F-86F05F515B4B}" destId="{B18D8B53-6EE6-4AA3-8A71-70406B90C171}" srcOrd="0" destOrd="0" presId="urn:microsoft.com/office/officeart/2005/8/layout/default"/>
    <dgm:cxn modelId="{278F1169-2945-4F68-B260-7A8CB1F3423A}" srcId="{E4C212B5-C63C-431F-8BD5-6A74E4765839}" destId="{FD15EBC5-C3E9-4C35-AA17-A927A6193492}" srcOrd="4" destOrd="0" parTransId="{4B3CC2D3-CA4F-4D42-A013-17C6EA118407}" sibTransId="{60ABBC5C-4FDB-44E9-8A0F-A368A54B8621}"/>
    <dgm:cxn modelId="{725DDD71-018D-4D38-875E-C00E07F45489}" type="presOf" srcId="{E4C212B5-C63C-431F-8BD5-6A74E4765839}" destId="{1F1F4119-4931-4100-9C9C-1DAB1ECC30DB}" srcOrd="0" destOrd="0" presId="urn:microsoft.com/office/officeart/2005/8/layout/default"/>
    <dgm:cxn modelId="{9B3A6C53-B042-4D4E-866A-AEA94DE7DCFB}" srcId="{E4C212B5-C63C-431F-8BD5-6A74E4765839}" destId="{D5351270-64E4-44DB-8E5F-E117A7FA5212}" srcOrd="6" destOrd="0" parTransId="{D7CFD08A-0818-440A-A565-2AD80B71064A}" sibTransId="{747044E1-73D1-45B3-918D-53D9313EFE7F}"/>
    <dgm:cxn modelId="{4F184175-A428-4C45-ABC7-5C267D43567C}" srcId="{E4C212B5-C63C-431F-8BD5-6A74E4765839}" destId="{9556D29B-976C-46D5-BB0D-CFFD80E0CEB9}" srcOrd="1" destOrd="0" parTransId="{985340EF-DD44-4448-944C-DBFE3EAB269B}" sibTransId="{EB4356E4-72D6-4701-B267-B187DD1F1A52}"/>
    <dgm:cxn modelId="{F759D775-99D2-41AA-B6C7-078C0D062277}" srcId="{E4C212B5-C63C-431F-8BD5-6A74E4765839}" destId="{A083A6B6-E433-492C-9C04-499428248D31}" srcOrd="9" destOrd="0" parTransId="{7B7442A4-D7F1-4194-8006-7260E7504D52}" sibTransId="{57413362-EC38-449F-825D-8DF34D6E9C15}"/>
    <dgm:cxn modelId="{25D72F59-3361-43B5-8A9B-7329B7522E57}" type="presOf" srcId="{D5351270-64E4-44DB-8E5F-E117A7FA5212}" destId="{E410A2F0-5DCF-4371-82A8-77212C4DDF2B}" srcOrd="0" destOrd="0" presId="urn:microsoft.com/office/officeart/2005/8/layout/default"/>
    <dgm:cxn modelId="{40C11A84-3EA0-4D56-BAD6-54922FF79CEE}" srcId="{E4C212B5-C63C-431F-8BD5-6A74E4765839}" destId="{C5EDE2C8-BF34-40B8-B5A3-BD3BD4D486F6}" srcOrd="10" destOrd="0" parTransId="{380FA1EC-657F-4528-BF60-A37443D08D10}" sibTransId="{3D9B0BE0-DEA0-45DA-B9FA-7DE7039F37F8}"/>
    <dgm:cxn modelId="{DE476A99-93AF-4AA3-BE42-872367036FDF}" srcId="{E4C212B5-C63C-431F-8BD5-6A74E4765839}" destId="{B655F572-F9B7-4EAD-8284-17DF1613C50B}" srcOrd="7" destOrd="0" parTransId="{7051CCC5-3733-4EE1-928A-CD04FB8B7F7D}" sibTransId="{D12A4784-97E0-409E-8F27-6478563F2C01}"/>
    <dgm:cxn modelId="{38785CAA-BA7C-46F6-B10E-0D93AEE18E09}" srcId="{E4C212B5-C63C-431F-8BD5-6A74E4765839}" destId="{D070ADE7-BAD7-4849-BB60-EA3901BFF4FD}" srcOrd="2" destOrd="0" parTransId="{2B40535F-C55D-457C-9BDB-F13A8825CCA3}" sibTransId="{43C4B90A-26E0-47EC-A2C2-48267707A444}"/>
    <dgm:cxn modelId="{D49FC3B9-5C93-477F-BE22-C9FF8B459854}" srcId="{E4C212B5-C63C-431F-8BD5-6A74E4765839}" destId="{4A256DAC-EBDB-435D-9752-53E55FE7C561}" srcOrd="5" destOrd="0" parTransId="{04651CA7-74E1-4522-BC20-CFD514563B35}" sibTransId="{3F988A23-33A0-4F3D-930B-BF552B7276A1}"/>
    <dgm:cxn modelId="{B351D5C9-B37E-4750-9B49-37C0EB53E268}" type="presOf" srcId="{20D5D696-8EC0-49A2-BE50-0DF711942E07}" destId="{9B0A3683-7EF7-4392-80CA-54E4DDABF68C}" srcOrd="0" destOrd="0" presId="urn:microsoft.com/office/officeart/2005/8/layout/default"/>
    <dgm:cxn modelId="{DCF5B6CB-0D4C-4B63-880E-529CDE5427D9}" srcId="{E4C212B5-C63C-431F-8BD5-6A74E4765839}" destId="{573A5285-1E20-4F5E-A74F-86F05F515B4B}" srcOrd="11" destOrd="0" parTransId="{6EBF53B3-E334-4417-9FF4-981763363A71}" sibTransId="{1739E85B-443D-42CF-8316-80E8037F6A65}"/>
    <dgm:cxn modelId="{C2E505CC-3F70-4ED3-84A5-63E86F581195}" type="presOf" srcId="{4A256DAC-EBDB-435D-9752-53E55FE7C561}" destId="{606E3625-7021-49B5-AB61-73F1FB40E26B}" srcOrd="0" destOrd="0" presId="urn:microsoft.com/office/officeart/2005/8/layout/default"/>
    <dgm:cxn modelId="{ADDEB2E5-8089-46FA-8EBB-85EB36894981}" type="presOf" srcId="{A083A6B6-E433-492C-9C04-499428248D31}" destId="{F45F387A-305F-4E9F-A83A-77C8444C7CB3}" srcOrd="0" destOrd="0" presId="urn:microsoft.com/office/officeart/2005/8/layout/default"/>
    <dgm:cxn modelId="{97618BEC-70DD-404A-B95D-D4753CB3537F}" type="presOf" srcId="{9556D29B-976C-46D5-BB0D-CFFD80E0CEB9}" destId="{3AADFFBC-6895-46B5-A4FA-8CE76FF32706}" srcOrd="0" destOrd="0" presId="urn:microsoft.com/office/officeart/2005/8/layout/default"/>
    <dgm:cxn modelId="{2E52B7F0-6511-483E-BA4B-7BAAA3FDE0F7}" type="presOf" srcId="{D070ADE7-BAD7-4849-BB60-EA3901BFF4FD}" destId="{9B13B386-D8E5-4A4E-BC25-489FF04A21DF}" srcOrd="0" destOrd="0" presId="urn:microsoft.com/office/officeart/2005/8/layout/default"/>
    <dgm:cxn modelId="{494FE1F0-8FD1-4D08-BD9F-4C275130DA1B}" type="presOf" srcId="{FD15EBC5-C3E9-4C35-AA17-A927A6193492}" destId="{97F25F33-D15B-44F2-9B32-CD146D68B778}" srcOrd="0" destOrd="0" presId="urn:microsoft.com/office/officeart/2005/8/layout/default"/>
    <dgm:cxn modelId="{2936DCF5-8428-4892-B1D1-81393F5C7904}" type="presOf" srcId="{D9CEC821-6E9D-40BE-AD14-F12D252ADA13}" destId="{3E1EE79F-0ED5-4C2D-ADD2-7926CB464EFD}" srcOrd="0" destOrd="0" presId="urn:microsoft.com/office/officeart/2005/8/layout/default"/>
    <dgm:cxn modelId="{023108F4-916A-4ACF-88E8-AD20BB712F29}" type="presParOf" srcId="{1F1F4119-4931-4100-9C9C-1DAB1ECC30DB}" destId="{4F883A5C-4DB9-4CA0-8799-84F59BF4DA9A}" srcOrd="0" destOrd="0" presId="urn:microsoft.com/office/officeart/2005/8/layout/default"/>
    <dgm:cxn modelId="{A75D3667-4DFA-4A66-AB00-659810D9A976}" type="presParOf" srcId="{1F1F4119-4931-4100-9C9C-1DAB1ECC30DB}" destId="{5E908393-DB45-479B-B1D1-06F3B9A9E24B}" srcOrd="1" destOrd="0" presId="urn:microsoft.com/office/officeart/2005/8/layout/default"/>
    <dgm:cxn modelId="{02B61D86-83EE-463B-BAB4-1ED561F35CFA}" type="presParOf" srcId="{1F1F4119-4931-4100-9C9C-1DAB1ECC30DB}" destId="{3AADFFBC-6895-46B5-A4FA-8CE76FF32706}" srcOrd="2" destOrd="0" presId="urn:microsoft.com/office/officeart/2005/8/layout/default"/>
    <dgm:cxn modelId="{C5023450-66E9-44D4-8FEF-F8AD9A66521E}" type="presParOf" srcId="{1F1F4119-4931-4100-9C9C-1DAB1ECC30DB}" destId="{D84A921E-6C59-4650-870E-96E793F43EF1}" srcOrd="3" destOrd="0" presId="urn:microsoft.com/office/officeart/2005/8/layout/default"/>
    <dgm:cxn modelId="{A524EA6F-D69D-4792-8DF2-E1459697F4CB}" type="presParOf" srcId="{1F1F4119-4931-4100-9C9C-1DAB1ECC30DB}" destId="{9B13B386-D8E5-4A4E-BC25-489FF04A21DF}" srcOrd="4" destOrd="0" presId="urn:microsoft.com/office/officeart/2005/8/layout/default"/>
    <dgm:cxn modelId="{0FFCFFB1-BA39-41FC-B866-5F25517FD560}" type="presParOf" srcId="{1F1F4119-4931-4100-9C9C-1DAB1ECC30DB}" destId="{97CCBB8F-805D-4972-AEC5-8FACED1EE0F5}" srcOrd="5" destOrd="0" presId="urn:microsoft.com/office/officeart/2005/8/layout/default"/>
    <dgm:cxn modelId="{0363F43D-CC54-4E60-82FD-BB39A03F9AB4}" type="presParOf" srcId="{1F1F4119-4931-4100-9C9C-1DAB1ECC30DB}" destId="{9B0A3683-7EF7-4392-80CA-54E4DDABF68C}" srcOrd="6" destOrd="0" presId="urn:microsoft.com/office/officeart/2005/8/layout/default"/>
    <dgm:cxn modelId="{10BD2762-7E5E-484E-9256-71721EFC5C04}" type="presParOf" srcId="{1F1F4119-4931-4100-9C9C-1DAB1ECC30DB}" destId="{308E9D5A-3A66-4269-9A62-B7ECE2C55B8D}" srcOrd="7" destOrd="0" presId="urn:microsoft.com/office/officeart/2005/8/layout/default"/>
    <dgm:cxn modelId="{D5F663F9-EF7E-4924-A344-460AFA287727}" type="presParOf" srcId="{1F1F4119-4931-4100-9C9C-1DAB1ECC30DB}" destId="{97F25F33-D15B-44F2-9B32-CD146D68B778}" srcOrd="8" destOrd="0" presId="urn:microsoft.com/office/officeart/2005/8/layout/default"/>
    <dgm:cxn modelId="{2BEF46FC-E944-48EE-8A93-F481E5FC0448}" type="presParOf" srcId="{1F1F4119-4931-4100-9C9C-1DAB1ECC30DB}" destId="{65E3C7F3-3BBE-40A1-AB26-FDB442999B34}" srcOrd="9" destOrd="0" presId="urn:microsoft.com/office/officeart/2005/8/layout/default"/>
    <dgm:cxn modelId="{87CC9D95-3473-435D-A93F-7C4B33BA8FF9}" type="presParOf" srcId="{1F1F4119-4931-4100-9C9C-1DAB1ECC30DB}" destId="{606E3625-7021-49B5-AB61-73F1FB40E26B}" srcOrd="10" destOrd="0" presId="urn:microsoft.com/office/officeart/2005/8/layout/default"/>
    <dgm:cxn modelId="{2A510AED-598E-4AC1-920A-D266DEB18E6B}" type="presParOf" srcId="{1F1F4119-4931-4100-9C9C-1DAB1ECC30DB}" destId="{C2A3130B-425A-4352-BF4B-A8D2E5482067}" srcOrd="11" destOrd="0" presId="urn:microsoft.com/office/officeart/2005/8/layout/default"/>
    <dgm:cxn modelId="{637A1337-02E7-49F4-B127-F1D217843851}" type="presParOf" srcId="{1F1F4119-4931-4100-9C9C-1DAB1ECC30DB}" destId="{E410A2F0-5DCF-4371-82A8-77212C4DDF2B}" srcOrd="12" destOrd="0" presId="urn:microsoft.com/office/officeart/2005/8/layout/default"/>
    <dgm:cxn modelId="{47A31E49-7C7C-47E3-AA29-A3086CA643BB}" type="presParOf" srcId="{1F1F4119-4931-4100-9C9C-1DAB1ECC30DB}" destId="{691F4277-92AB-4305-8FDE-C819B234DFC0}" srcOrd="13" destOrd="0" presId="urn:microsoft.com/office/officeart/2005/8/layout/default"/>
    <dgm:cxn modelId="{4F2CA406-BCB1-422D-BA54-E35692856482}" type="presParOf" srcId="{1F1F4119-4931-4100-9C9C-1DAB1ECC30DB}" destId="{FD960B80-B3CA-44BD-9D00-C2178177CA12}" srcOrd="14" destOrd="0" presId="urn:microsoft.com/office/officeart/2005/8/layout/default"/>
    <dgm:cxn modelId="{A0F28D8B-862F-42C0-98AE-0D0EE57D9AEF}" type="presParOf" srcId="{1F1F4119-4931-4100-9C9C-1DAB1ECC30DB}" destId="{926C5E5E-A375-42A1-8C5D-577B1967D2C6}" srcOrd="15" destOrd="0" presId="urn:microsoft.com/office/officeart/2005/8/layout/default"/>
    <dgm:cxn modelId="{1EFF1361-9FE6-41CF-92A3-F39143B21227}" type="presParOf" srcId="{1F1F4119-4931-4100-9C9C-1DAB1ECC30DB}" destId="{3E1EE79F-0ED5-4C2D-ADD2-7926CB464EFD}" srcOrd="16" destOrd="0" presId="urn:microsoft.com/office/officeart/2005/8/layout/default"/>
    <dgm:cxn modelId="{5E3A4611-186C-4C0D-AABF-82BE200008FB}" type="presParOf" srcId="{1F1F4119-4931-4100-9C9C-1DAB1ECC30DB}" destId="{57E6F470-FD27-4D2B-B72A-D6672DE8D039}" srcOrd="17" destOrd="0" presId="urn:microsoft.com/office/officeart/2005/8/layout/default"/>
    <dgm:cxn modelId="{4A563830-372E-448F-8A87-71875164939F}" type="presParOf" srcId="{1F1F4119-4931-4100-9C9C-1DAB1ECC30DB}" destId="{F45F387A-305F-4E9F-A83A-77C8444C7CB3}" srcOrd="18" destOrd="0" presId="urn:microsoft.com/office/officeart/2005/8/layout/default"/>
    <dgm:cxn modelId="{8394C150-B1A7-4310-88BC-1CAE890AE06F}" type="presParOf" srcId="{1F1F4119-4931-4100-9C9C-1DAB1ECC30DB}" destId="{0D4FDE2D-C5E3-47C6-A4AF-DFE1D81EE5F5}" srcOrd="19" destOrd="0" presId="urn:microsoft.com/office/officeart/2005/8/layout/default"/>
    <dgm:cxn modelId="{C1D3B331-4217-48F2-9E2D-AA2E74678E39}" type="presParOf" srcId="{1F1F4119-4931-4100-9C9C-1DAB1ECC30DB}" destId="{B8640388-11A0-41EE-BF32-ACE5A3A1F3B3}" srcOrd="20" destOrd="0" presId="urn:microsoft.com/office/officeart/2005/8/layout/default"/>
    <dgm:cxn modelId="{727F19A2-0A32-4FE8-97FE-19851C6A5049}" type="presParOf" srcId="{1F1F4119-4931-4100-9C9C-1DAB1ECC30DB}" destId="{0FA46A22-B960-4E0E-A766-FBFBBED21FA6}" srcOrd="21" destOrd="0" presId="urn:microsoft.com/office/officeart/2005/8/layout/default"/>
    <dgm:cxn modelId="{5AF15A9A-BC51-4AD9-9D7A-549512874CE1}" type="presParOf" srcId="{1F1F4119-4931-4100-9C9C-1DAB1ECC30DB}" destId="{B18D8B53-6EE6-4AA3-8A71-70406B90C17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4AEF9C9-CA87-4315-8F42-6AB96AB5AF3C}"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8FEE2EB5-2FBA-48F4-87C8-29E2BC816C5C}">
      <dgm:prSet/>
      <dgm:spPr/>
      <dgm:t>
        <a:bodyPr/>
        <a:lstStyle/>
        <a:p>
          <a:r>
            <a:rPr lang="en-US"/>
            <a:t>Which hypertensive patient will develop AF in 10 years?</a:t>
          </a:r>
        </a:p>
      </dgm:t>
    </dgm:pt>
    <dgm:pt modelId="{33101069-A172-4C1A-86BF-6F37581CB0C7}" type="parTrans" cxnId="{A523675A-F1A6-4578-B9F3-2268CD2914C4}">
      <dgm:prSet/>
      <dgm:spPr/>
      <dgm:t>
        <a:bodyPr/>
        <a:lstStyle/>
        <a:p>
          <a:endParaRPr lang="en-US"/>
        </a:p>
      </dgm:t>
    </dgm:pt>
    <dgm:pt modelId="{1BEDECD0-5C0A-4991-A3C4-DDEFD6BD18D6}" type="sibTrans" cxnId="{A523675A-F1A6-4578-B9F3-2268CD2914C4}">
      <dgm:prSet/>
      <dgm:spPr/>
      <dgm:t>
        <a:bodyPr/>
        <a:lstStyle/>
        <a:p>
          <a:endParaRPr lang="en-US"/>
        </a:p>
      </dgm:t>
    </dgm:pt>
    <dgm:pt modelId="{92A1195C-E0B9-4568-8D0F-0BF4A8F32484}">
      <dgm:prSet/>
      <dgm:spPr/>
      <dgm:t>
        <a:bodyPr/>
        <a:lstStyle/>
        <a:p>
          <a:r>
            <a:rPr lang="en-US"/>
            <a:t>Who is likely to develop heart failure rather than stroke as a complication of hypertension?</a:t>
          </a:r>
        </a:p>
      </dgm:t>
    </dgm:pt>
    <dgm:pt modelId="{32541EBA-95AA-4EF9-85B4-797AD3039B9E}" type="parTrans" cxnId="{9A4FF9FC-A717-4475-894F-E1A8B006B1BC}">
      <dgm:prSet/>
      <dgm:spPr/>
      <dgm:t>
        <a:bodyPr/>
        <a:lstStyle/>
        <a:p>
          <a:endParaRPr lang="en-US"/>
        </a:p>
      </dgm:t>
    </dgm:pt>
    <dgm:pt modelId="{4C1F76AC-C864-42A3-B14E-E92B4535FBF7}" type="sibTrans" cxnId="{9A4FF9FC-A717-4475-894F-E1A8B006B1BC}">
      <dgm:prSet/>
      <dgm:spPr/>
      <dgm:t>
        <a:bodyPr/>
        <a:lstStyle/>
        <a:p>
          <a:endParaRPr lang="en-US"/>
        </a:p>
      </dgm:t>
    </dgm:pt>
    <dgm:pt modelId="{905707E0-CFD1-4A85-9A6E-1E32FF04D24E}">
      <dgm:prSet/>
      <dgm:spPr/>
      <dgm:t>
        <a:bodyPr/>
        <a:lstStyle/>
        <a:p>
          <a:r>
            <a:rPr lang="en-US"/>
            <a:t>Who is more likely to have dyslipidemia and premature death among siblings given their genomic data?</a:t>
          </a:r>
        </a:p>
      </dgm:t>
    </dgm:pt>
    <dgm:pt modelId="{E2240DF4-11A9-4E6E-AC9E-0DA3D8824D14}" type="parTrans" cxnId="{E19BC3EB-0080-4FE8-83DA-12EB041441C3}">
      <dgm:prSet/>
      <dgm:spPr/>
      <dgm:t>
        <a:bodyPr/>
        <a:lstStyle/>
        <a:p>
          <a:endParaRPr lang="en-US"/>
        </a:p>
      </dgm:t>
    </dgm:pt>
    <dgm:pt modelId="{A34C7C96-F008-4A45-8CDF-E9C3150DD37C}" type="sibTrans" cxnId="{E19BC3EB-0080-4FE8-83DA-12EB041441C3}">
      <dgm:prSet/>
      <dgm:spPr/>
      <dgm:t>
        <a:bodyPr/>
        <a:lstStyle/>
        <a:p>
          <a:endParaRPr lang="en-US"/>
        </a:p>
      </dgm:t>
    </dgm:pt>
    <dgm:pt modelId="{CDC107E9-A14C-44AA-A4E9-879EC7E6C124}">
      <dgm:prSet/>
      <dgm:spPr/>
      <dgm:t>
        <a:bodyPr/>
        <a:lstStyle/>
        <a:p>
          <a:r>
            <a:rPr lang="en-US"/>
            <a:t>Who is more likely to have sudden cardiac death after analyzing his CVS data over 2 years?</a:t>
          </a:r>
        </a:p>
      </dgm:t>
    </dgm:pt>
    <dgm:pt modelId="{B023B7BF-9A52-456D-8237-93CBE50DB201}" type="parTrans" cxnId="{336C5DC9-8774-4E9A-8DAA-FAB820256DA0}">
      <dgm:prSet/>
      <dgm:spPr/>
      <dgm:t>
        <a:bodyPr/>
        <a:lstStyle/>
        <a:p>
          <a:endParaRPr lang="en-US"/>
        </a:p>
      </dgm:t>
    </dgm:pt>
    <dgm:pt modelId="{22669A99-9E16-42EA-9568-039368407599}" type="sibTrans" cxnId="{336C5DC9-8774-4E9A-8DAA-FAB820256DA0}">
      <dgm:prSet/>
      <dgm:spPr/>
      <dgm:t>
        <a:bodyPr/>
        <a:lstStyle/>
        <a:p>
          <a:endParaRPr lang="en-US"/>
        </a:p>
      </dgm:t>
    </dgm:pt>
    <dgm:pt modelId="{8A064050-FF99-4A5D-AEAA-65742A2101AF}">
      <dgm:prSet/>
      <dgm:spPr/>
      <dgm:t>
        <a:bodyPr/>
        <a:lstStyle/>
        <a:p>
          <a:r>
            <a:rPr lang="en-US"/>
            <a:t>Which patient should have rivaroxaban and who should have dabigatran or rather warfarin? Pharmacogenomics.</a:t>
          </a:r>
        </a:p>
      </dgm:t>
    </dgm:pt>
    <dgm:pt modelId="{DC3CBC16-3E0F-4B53-A982-5E4B12E63F45}" type="parTrans" cxnId="{D99BED68-B211-4126-BD74-6273E33CA331}">
      <dgm:prSet/>
      <dgm:spPr/>
      <dgm:t>
        <a:bodyPr/>
        <a:lstStyle/>
        <a:p>
          <a:endParaRPr lang="en-US"/>
        </a:p>
      </dgm:t>
    </dgm:pt>
    <dgm:pt modelId="{73223C29-4A95-4B31-83D8-350FFBE2EF51}" type="sibTrans" cxnId="{D99BED68-B211-4126-BD74-6273E33CA331}">
      <dgm:prSet/>
      <dgm:spPr/>
      <dgm:t>
        <a:bodyPr/>
        <a:lstStyle/>
        <a:p>
          <a:endParaRPr lang="en-US"/>
        </a:p>
      </dgm:t>
    </dgm:pt>
    <dgm:pt modelId="{11534C8E-0CD4-46AC-9CF0-3B1BF7B81E12}" type="pres">
      <dgm:prSet presAssocID="{E4AEF9C9-CA87-4315-8F42-6AB96AB5AF3C}" presName="vert0" presStyleCnt="0">
        <dgm:presLayoutVars>
          <dgm:dir/>
          <dgm:animOne val="branch"/>
          <dgm:animLvl val="lvl"/>
        </dgm:presLayoutVars>
      </dgm:prSet>
      <dgm:spPr/>
    </dgm:pt>
    <dgm:pt modelId="{8D83EE85-B8C3-4A96-88DD-5F6DAB5D57C4}" type="pres">
      <dgm:prSet presAssocID="{8FEE2EB5-2FBA-48F4-87C8-29E2BC816C5C}" presName="thickLine" presStyleLbl="alignNode1" presStyleIdx="0" presStyleCnt="5"/>
      <dgm:spPr/>
    </dgm:pt>
    <dgm:pt modelId="{759CC5F3-3916-4E01-AE15-9ABE0A64032E}" type="pres">
      <dgm:prSet presAssocID="{8FEE2EB5-2FBA-48F4-87C8-29E2BC816C5C}" presName="horz1" presStyleCnt="0"/>
      <dgm:spPr/>
    </dgm:pt>
    <dgm:pt modelId="{356F0DAE-1EE8-42EE-823B-C1380E7E762A}" type="pres">
      <dgm:prSet presAssocID="{8FEE2EB5-2FBA-48F4-87C8-29E2BC816C5C}" presName="tx1" presStyleLbl="revTx" presStyleIdx="0" presStyleCnt="5"/>
      <dgm:spPr/>
    </dgm:pt>
    <dgm:pt modelId="{7DACE87A-9FE2-4377-AD05-88B818E67458}" type="pres">
      <dgm:prSet presAssocID="{8FEE2EB5-2FBA-48F4-87C8-29E2BC816C5C}" presName="vert1" presStyleCnt="0"/>
      <dgm:spPr/>
    </dgm:pt>
    <dgm:pt modelId="{2886F0DC-D5F0-4010-A158-6D23A5E96B2D}" type="pres">
      <dgm:prSet presAssocID="{92A1195C-E0B9-4568-8D0F-0BF4A8F32484}" presName="thickLine" presStyleLbl="alignNode1" presStyleIdx="1" presStyleCnt="5"/>
      <dgm:spPr/>
    </dgm:pt>
    <dgm:pt modelId="{B6D85AAE-6614-40D6-8534-76708D05F5DE}" type="pres">
      <dgm:prSet presAssocID="{92A1195C-E0B9-4568-8D0F-0BF4A8F32484}" presName="horz1" presStyleCnt="0"/>
      <dgm:spPr/>
    </dgm:pt>
    <dgm:pt modelId="{02D57721-1B4F-48F4-9210-ACB1A8C6E77E}" type="pres">
      <dgm:prSet presAssocID="{92A1195C-E0B9-4568-8D0F-0BF4A8F32484}" presName="tx1" presStyleLbl="revTx" presStyleIdx="1" presStyleCnt="5"/>
      <dgm:spPr/>
    </dgm:pt>
    <dgm:pt modelId="{55074AE6-CB1A-4676-A522-0BB6FA645EC0}" type="pres">
      <dgm:prSet presAssocID="{92A1195C-E0B9-4568-8D0F-0BF4A8F32484}" presName="vert1" presStyleCnt="0"/>
      <dgm:spPr/>
    </dgm:pt>
    <dgm:pt modelId="{55931E2B-04C3-4265-9AA4-9FB351B140EF}" type="pres">
      <dgm:prSet presAssocID="{905707E0-CFD1-4A85-9A6E-1E32FF04D24E}" presName="thickLine" presStyleLbl="alignNode1" presStyleIdx="2" presStyleCnt="5"/>
      <dgm:spPr/>
    </dgm:pt>
    <dgm:pt modelId="{E3FEDF87-8136-449B-8FF4-7ED71219E9FC}" type="pres">
      <dgm:prSet presAssocID="{905707E0-CFD1-4A85-9A6E-1E32FF04D24E}" presName="horz1" presStyleCnt="0"/>
      <dgm:spPr/>
    </dgm:pt>
    <dgm:pt modelId="{74C3578E-B1B6-43C0-A34B-F76B884584E7}" type="pres">
      <dgm:prSet presAssocID="{905707E0-CFD1-4A85-9A6E-1E32FF04D24E}" presName="tx1" presStyleLbl="revTx" presStyleIdx="2" presStyleCnt="5"/>
      <dgm:spPr/>
    </dgm:pt>
    <dgm:pt modelId="{15523A0C-63D7-4D5D-9DD6-1B7032A4CA01}" type="pres">
      <dgm:prSet presAssocID="{905707E0-CFD1-4A85-9A6E-1E32FF04D24E}" presName="vert1" presStyleCnt="0"/>
      <dgm:spPr/>
    </dgm:pt>
    <dgm:pt modelId="{A8B40AFD-EC4A-4951-A6C4-219F590F08F9}" type="pres">
      <dgm:prSet presAssocID="{CDC107E9-A14C-44AA-A4E9-879EC7E6C124}" presName="thickLine" presStyleLbl="alignNode1" presStyleIdx="3" presStyleCnt="5"/>
      <dgm:spPr/>
    </dgm:pt>
    <dgm:pt modelId="{B8A165C5-D5EA-420E-9E2F-DE66FD410254}" type="pres">
      <dgm:prSet presAssocID="{CDC107E9-A14C-44AA-A4E9-879EC7E6C124}" presName="horz1" presStyleCnt="0"/>
      <dgm:spPr/>
    </dgm:pt>
    <dgm:pt modelId="{992E4F42-6D41-4C15-AAA1-B3F714C155C4}" type="pres">
      <dgm:prSet presAssocID="{CDC107E9-A14C-44AA-A4E9-879EC7E6C124}" presName="tx1" presStyleLbl="revTx" presStyleIdx="3" presStyleCnt="5"/>
      <dgm:spPr/>
    </dgm:pt>
    <dgm:pt modelId="{12DFEF40-1EA8-46BA-947E-207A9171BCC3}" type="pres">
      <dgm:prSet presAssocID="{CDC107E9-A14C-44AA-A4E9-879EC7E6C124}" presName="vert1" presStyleCnt="0"/>
      <dgm:spPr/>
    </dgm:pt>
    <dgm:pt modelId="{F1AEBE89-D150-42EA-A24B-0BA86615DEC5}" type="pres">
      <dgm:prSet presAssocID="{8A064050-FF99-4A5D-AEAA-65742A2101AF}" presName="thickLine" presStyleLbl="alignNode1" presStyleIdx="4" presStyleCnt="5"/>
      <dgm:spPr/>
    </dgm:pt>
    <dgm:pt modelId="{405F6C98-BFC4-411C-9F94-0B7CFB70D2E2}" type="pres">
      <dgm:prSet presAssocID="{8A064050-FF99-4A5D-AEAA-65742A2101AF}" presName="horz1" presStyleCnt="0"/>
      <dgm:spPr/>
    </dgm:pt>
    <dgm:pt modelId="{40A91A32-1A1D-4552-B4AA-2289012941C5}" type="pres">
      <dgm:prSet presAssocID="{8A064050-FF99-4A5D-AEAA-65742A2101AF}" presName="tx1" presStyleLbl="revTx" presStyleIdx="4" presStyleCnt="5"/>
      <dgm:spPr/>
    </dgm:pt>
    <dgm:pt modelId="{36CE950B-6339-4A9C-9239-F45576FE0CFB}" type="pres">
      <dgm:prSet presAssocID="{8A064050-FF99-4A5D-AEAA-65742A2101AF}" presName="vert1" presStyleCnt="0"/>
      <dgm:spPr/>
    </dgm:pt>
  </dgm:ptLst>
  <dgm:cxnLst>
    <dgm:cxn modelId="{B3D5E01C-45F4-466C-BBE8-3B20D76438D0}" type="presOf" srcId="{92A1195C-E0B9-4568-8D0F-0BF4A8F32484}" destId="{02D57721-1B4F-48F4-9210-ACB1A8C6E77E}" srcOrd="0" destOrd="0" presId="urn:microsoft.com/office/officeart/2008/layout/LinedList"/>
    <dgm:cxn modelId="{ADE98165-4CCD-46DD-8B07-068EBC587F32}" type="presOf" srcId="{E4AEF9C9-CA87-4315-8F42-6AB96AB5AF3C}" destId="{11534C8E-0CD4-46AC-9CF0-3B1BF7B81E12}" srcOrd="0" destOrd="0" presId="urn:microsoft.com/office/officeart/2008/layout/LinedList"/>
    <dgm:cxn modelId="{D99BED68-B211-4126-BD74-6273E33CA331}" srcId="{E4AEF9C9-CA87-4315-8F42-6AB96AB5AF3C}" destId="{8A064050-FF99-4A5D-AEAA-65742A2101AF}" srcOrd="4" destOrd="0" parTransId="{DC3CBC16-3E0F-4B53-A982-5E4B12E63F45}" sibTransId="{73223C29-4A95-4B31-83D8-350FFBE2EF51}"/>
    <dgm:cxn modelId="{A523675A-F1A6-4578-B9F3-2268CD2914C4}" srcId="{E4AEF9C9-CA87-4315-8F42-6AB96AB5AF3C}" destId="{8FEE2EB5-2FBA-48F4-87C8-29E2BC816C5C}" srcOrd="0" destOrd="0" parTransId="{33101069-A172-4C1A-86BF-6F37581CB0C7}" sibTransId="{1BEDECD0-5C0A-4991-A3C4-DDEFD6BD18D6}"/>
    <dgm:cxn modelId="{C1764481-5F0C-4B40-8C62-396A3189C741}" type="presOf" srcId="{CDC107E9-A14C-44AA-A4E9-879EC7E6C124}" destId="{992E4F42-6D41-4C15-AAA1-B3F714C155C4}" srcOrd="0" destOrd="0" presId="urn:microsoft.com/office/officeart/2008/layout/LinedList"/>
    <dgm:cxn modelId="{1E903A83-27D7-4F59-B87F-E9F9A9BFFB9C}" type="presOf" srcId="{8FEE2EB5-2FBA-48F4-87C8-29E2BC816C5C}" destId="{356F0DAE-1EE8-42EE-823B-C1380E7E762A}" srcOrd="0" destOrd="0" presId="urn:microsoft.com/office/officeart/2008/layout/LinedList"/>
    <dgm:cxn modelId="{47E07096-B188-4019-AE55-05E1247ED677}" type="presOf" srcId="{8A064050-FF99-4A5D-AEAA-65742A2101AF}" destId="{40A91A32-1A1D-4552-B4AA-2289012941C5}" srcOrd="0" destOrd="0" presId="urn:microsoft.com/office/officeart/2008/layout/LinedList"/>
    <dgm:cxn modelId="{336C5DC9-8774-4E9A-8DAA-FAB820256DA0}" srcId="{E4AEF9C9-CA87-4315-8F42-6AB96AB5AF3C}" destId="{CDC107E9-A14C-44AA-A4E9-879EC7E6C124}" srcOrd="3" destOrd="0" parTransId="{B023B7BF-9A52-456D-8237-93CBE50DB201}" sibTransId="{22669A99-9E16-42EA-9568-039368407599}"/>
    <dgm:cxn modelId="{E19BC3EB-0080-4FE8-83DA-12EB041441C3}" srcId="{E4AEF9C9-CA87-4315-8F42-6AB96AB5AF3C}" destId="{905707E0-CFD1-4A85-9A6E-1E32FF04D24E}" srcOrd="2" destOrd="0" parTransId="{E2240DF4-11A9-4E6E-AC9E-0DA3D8824D14}" sibTransId="{A34C7C96-F008-4A45-8CDF-E9C3150DD37C}"/>
    <dgm:cxn modelId="{ED0AC1F4-474E-4922-9123-3C011F6B7E67}" type="presOf" srcId="{905707E0-CFD1-4A85-9A6E-1E32FF04D24E}" destId="{74C3578E-B1B6-43C0-A34B-F76B884584E7}" srcOrd="0" destOrd="0" presId="urn:microsoft.com/office/officeart/2008/layout/LinedList"/>
    <dgm:cxn modelId="{9A4FF9FC-A717-4475-894F-E1A8B006B1BC}" srcId="{E4AEF9C9-CA87-4315-8F42-6AB96AB5AF3C}" destId="{92A1195C-E0B9-4568-8D0F-0BF4A8F32484}" srcOrd="1" destOrd="0" parTransId="{32541EBA-95AA-4EF9-85B4-797AD3039B9E}" sibTransId="{4C1F76AC-C864-42A3-B14E-E92B4535FBF7}"/>
    <dgm:cxn modelId="{2D8CEF14-69AE-443F-94C7-42966E09A2DC}" type="presParOf" srcId="{11534C8E-0CD4-46AC-9CF0-3B1BF7B81E12}" destId="{8D83EE85-B8C3-4A96-88DD-5F6DAB5D57C4}" srcOrd="0" destOrd="0" presId="urn:microsoft.com/office/officeart/2008/layout/LinedList"/>
    <dgm:cxn modelId="{C65BE557-9C0D-404C-883C-45EE2C7CF86B}" type="presParOf" srcId="{11534C8E-0CD4-46AC-9CF0-3B1BF7B81E12}" destId="{759CC5F3-3916-4E01-AE15-9ABE0A64032E}" srcOrd="1" destOrd="0" presId="urn:microsoft.com/office/officeart/2008/layout/LinedList"/>
    <dgm:cxn modelId="{6FF97479-BDC7-48D8-A5E7-4C7B00D531AB}" type="presParOf" srcId="{759CC5F3-3916-4E01-AE15-9ABE0A64032E}" destId="{356F0DAE-1EE8-42EE-823B-C1380E7E762A}" srcOrd="0" destOrd="0" presId="urn:microsoft.com/office/officeart/2008/layout/LinedList"/>
    <dgm:cxn modelId="{8041D8ED-0540-495D-A0C3-DE4C5CBF8315}" type="presParOf" srcId="{759CC5F3-3916-4E01-AE15-9ABE0A64032E}" destId="{7DACE87A-9FE2-4377-AD05-88B818E67458}" srcOrd="1" destOrd="0" presId="urn:microsoft.com/office/officeart/2008/layout/LinedList"/>
    <dgm:cxn modelId="{BE0E953F-6534-4A98-B40B-2FD035C6456A}" type="presParOf" srcId="{11534C8E-0CD4-46AC-9CF0-3B1BF7B81E12}" destId="{2886F0DC-D5F0-4010-A158-6D23A5E96B2D}" srcOrd="2" destOrd="0" presId="urn:microsoft.com/office/officeart/2008/layout/LinedList"/>
    <dgm:cxn modelId="{3C2D30FB-CF15-46EA-B79C-CEBA14B4DD89}" type="presParOf" srcId="{11534C8E-0CD4-46AC-9CF0-3B1BF7B81E12}" destId="{B6D85AAE-6614-40D6-8534-76708D05F5DE}" srcOrd="3" destOrd="0" presId="urn:microsoft.com/office/officeart/2008/layout/LinedList"/>
    <dgm:cxn modelId="{F69D4F21-F5E5-4A87-9539-FF534B2BAFC1}" type="presParOf" srcId="{B6D85AAE-6614-40D6-8534-76708D05F5DE}" destId="{02D57721-1B4F-48F4-9210-ACB1A8C6E77E}" srcOrd="0" destOrd="0" presId="urn:microsoft.com/office/officeart/2008/layout/LinedList"/>
    <dgm:cxn modelId="{9547E51D-9216-4629-BB45-F4743BE43866}" type="presParOf" srcId="{B6D85AAE-6614-40D6-8534-76708D05F5DE}" destId="{55074AE6-CB1A-4676-A522-0BB6FA645EC0}" srcOrd="1" destOrd="0" presId="urn:microsoft.com/office/officeart/2008/layout/LinedList"/>
    <dgm:cxn modelId="{11781585-BEB6-4428-A345-D32D5A6F0132}" type="presParOf" srcId="{11534C8E-0CD4-46AC-9CF0-3B1BF7B81E12}" destId="{55931E2B-04C3-4265-9AA4-9FB351B140EF}" srcOrd="4" destOrd="0" presId="urn:microsoft.com/office/officeart/2008/layout/LinedList"/>
    <dgm:cxn modelId="{77E05F17-14CD-4AA6-82FD-B42514F8C550}" type="presParOf" srcId="{11534C8E-0CD4-46AC-9CF0-3B1BF7B81E12}" destId="{E3FEDF87-8136-449B-8FF4-7ED71219E9FC}" srcOrd="5" destOrd="0" presId="urn:microsoft.com/office/officeart/2008/layout/LinedList"/>
    <dgm:cxn modelId="{96F2037B-FCCF-42D1-9826-12653B519987}" type="presParOf" srcId="{E3FEDF87-8136-449B-8FF4-7ED71219E9FC}" destId="{74C3578E-B1B6-43C0-A34B-F76B884584E7}" srcOrd="0" destOrd="0" presId="urn:microsoft.com/office/officeart/2008/layout/LinedList"/>
    <dgm:cxn modelId="{EE9D8993-AECD-4437-B4DA-2DD93E2E97CA}" type="presParOf" srcId="{E3FEDF87-8136-449B-8FF4-7ED71219E9FC}" destId="{15523A0C-63D7-4D5D-9DD6-1B7032A4CA01}" srcOrd="1" destOrd="0" presId="urn:microsoft.com/office/officeart/2008/layout/LinedList"/>
    <dgm:cxn modelId="{21F4C3B0-BC49-452B-A708-3D2B05B72915}" type="presParOf" srcId="{11534C8E-0CD4-46AC-9CF0-3B1BF7B81E12}" destId="{A8B40AFD-EC4A-4951-A6C4-219F590F08F9}" srcOrd="6" destOrd="0" presId="urn:microsoft.com/office/officeart/2008/layout/LinedList"/>
    <dgm:cxn modelId="{4A1C0E57-1D70-41AA-8AAC-DAB31BE1E742}" type="presParOf" srcId="{11534C8E-0CD4-46AC-9CF0-3B1BF7B81E12}" destId="{B8A165C5-D5EA-420E-9E2F-DE66FD410254}" srcOrd="7" destOrd="0" presId="urn:microsoft.com/office/officeart/2008/layout/LinedList"/>
    <dgm:cxn modelId="{1FDA9497-DDAD-4E75-8B99-BB946F03E0EF}" type="presParOf" srcId="{B8A165C5-D5EA-420E-9E2F-DE66FD410254}" destId="{992E4F42-6D41-4C15-AAA1-B3F714C155C4}" srcOrd="0" destOrd="0" presId="urn:microsoft.com/office/officeart/2008/layout/LinedList"/>
    <dgm:cxn modelId="{8BF5796F-D94A-4DF7-A17E-1EF276D763E2}" type="presParOf" srcId="{B8A165C5-D5EA-420E-9E2F-DE66FD410254}" destId="{12DFEF40-1EA8-46BA-947E-207A9171BCC3}" srcOrd="1" destOrd="0" presId="urn:microsoft.com/office/officeart/2008/layout/LinedList"/>
    <dgm:cxn modelId="{E54100A4-A6CA-4288-A487-19B0B3441F11}" type="presParOf" srcId="{11534C8E-0CD4-46AC-9CF0-3B1BF7B81E12}" destId="{F1AEBE89-D150-42EA-A24B-0BA86615DEC5}" srcOrd="8" destOrd="0" presId="urn:microsoft.com/office/officeart/2008/layout/LinedList"/>
    <dgm:cxn modelId="{9F2E81DF-2310-4C58-97F3-CAD4B6310B5D}" type="presParOf" srcId="{11534C8E-0CD4-46AC-9CF0-3B1BF7B81E12}" destId="{405F6C98-BFC4-411C-9F94-0B7CFB70D2E2}" srcOrd="9" destOrd="0" presId="urn:microsoft.com/office/officeart/2008/layout/LinedList"/>
    <dgm:cxn modelId="{4876BEB2-9872-433F-AD6D-38CFFBEEA909}" type="presParOf" srcId="{405F6C98-BFC4-411C-9F94-0B7CFB70D2E2}" destId="{40A91A32-1A1D-4552-B4AA-2289012941C5}" srcOrd="0" destOrd="0" presId="urn:microsoft.com/office/officeart/2008/layout/LinedList"/>
    <dgm:cxn modelId="{8AB56770-5C15-41F9-8D85-EBAB3F0D67B5}" type="presParOf" srcId="{405F6C98-BFC4-411C-9F94-0B7CFB70D2E2}" destId="{36CE950B-6339-4A9C-9239-F45576FE0CF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EC12A4D-9BB4-4A7F-BDA4-051A3D172827}"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702E67B4-456C-4161-8D81-32A7DFA1E6EA}">
      <dgm:prSet/>
      <dgm:spPr/>
      <dgm:t>
        <a:bodyPr/>
        <a:lstStyle/>
        <a:p>
          <a:r>
            <a:rPr lang="en-US"/>
            <a:t>Who should come to the outpatient clinic and who can be seen by telephone or zoom?</a:t>
          </a:r>
          <a:r>
            <a:rPr lang="en-US" i="1"/>
            <a:t> telemedicine</a:t>
          </a:r>
          <a:endParaRPr lang="en-US"/>
        </a:p>
      </dgm:t>
    </dgm:pt>
    <dgm:pt modelId="{F892E45B-B24D-4BAA-B76B-22780444ADD9}" type="parTrans" cxnId="{4A9B8A68-8039-42BF-8415-36536ACC6FE1}">
      <dgm:prSet/>
      <dgm:spPr/>
      <dgm:t>
        <a:bodyPr/>
        <a:lstStyle/>
        <a:p>
          <a:endParaRPr lang="en-US"/>
        </a:p>
      </dgm:t>
    </dgm:pt>
    <dgm:pt modelId="{939AA2EE-F679-44EA-8CA6-E5703A1AF929}" type="sibTrans" cxnId="{4A9B8A68-8039-42BF-8415-36536ACC6FE1}">
      <dgm:prSet/>
      <dgm:spPr/>
      <dgm:t>
        <a:bodyPr/>
        <a:lstStyle/>
        <a:p>
          <a:endParaRPr lang="en-US"/>
        </a:p>
      </dgm:t>
    </dgm:pt>
    <dgm:pt modelId="{FF293860-C8A3-4095-8A2A-D5AA0611E898}">
      <dgm:prSet/>
      <dgm:spPr/>
      <dgm:t>
        <a:bodyPr/>
        <a:lstStyle/>
        <a:p>
          <a:r>
            <a:rPr lang="en-US"/>
            <a:t>Who has masked untreated hypertension? </a:t>
          </a:r>
          <a:r>
            <a:rPr lang="en-US" i="1"/>
            <a:t>remote telemonitoring.</a:t>
          </a:r>
          <a:endParaRPr lang="en-US"/>
        </a:p>
      </dgm:t>
    </dgm:pt>
    <dgm:pt modelId="{582F7B8E-CE0B-44CD-A3FB-EC996AEEC6EF}" type="parTrans" cxnId="{9B25A58C-30C3-41F5-BE0C-80D9F992F223}">
      <dgm:prSet/>
      <dgm:spPr/>
      <dgm:t>
        <a:bodyPr/>
        <a:lstStyle/>
        <a:p>
          <a:endParaRPr lang="en-US"/>
        </a:p>
      </dgm:t>
    </dgm:pt>
    <dgm:pt modelId="{CC9E8105-F795-43A3-8CC6-7E46CCB1825B}" type="sibTrans" cxnId="{9B25A58C-30C3-41F5-BE0C-80D9F992F223}">
      <dgm:prSet/>
      <dgm:spPr/>
      <dgm:t>
        <a:bodyPr/>
        <a:lstStyle/>
        <a:p>
          <a:endParaRPr lang="en-US"/>
        </a:p>
      </dgm:t>
    </dgm:pt>
    <dgm:pt modelId="{E83217BF-7F8F-4AD6-A394-4855002F7B99}">
      <dgm:prSet/>
      <dgm:spPr/>
      <dgm:t>
        <a:bodyPr/>
        <a:lstStyle/>
        <a:p>
          <a:r>
            <a:rPr lang="en-US"/>
            <a:t>Is it a rare arrhythmia or an atonic seizure? </a:t>
          </a:r>
          <a:r>
            <a:rPr lang="en-US" i="1"/>
            <a:t>remote telemonitoring</a:t>
          </a:r>
          <a:endParaRPr lang="en-US"/>
        </a:p>
      </dgm:t>
    </dgm:pt>
    <dgm:pt modelId="{31DE4C87-A206-452A-B9B0-6AA8CE74825D}" type="parTrans" cxnId="{10F54686-DDF3-4110-B384-D8D5ED703A4B}">
      <dgm:prSet/>
      <dgm:spPr/>
      <dgm:t>
        <a:bodyPr/>
        <a:lstStyle/>
        <a:p>
          <a:endParaRPr lang="en-US"/>
        </a:p>
      </dgm:t>
    </dgm:pt>
    <dgm:pt modelId="{E54DBB2A-A2C4-4426-A9E6-BFF42045C82E}" type="sibTrans" cxnId="{10F54686-DDF3-4110-B384-D8D5ED703A4B}">
      <dgm:prSet/>
      <dgm:spPr/>
      <dgm:t>
        <a:bodyPr/>
        <a:lstStyle/>
        <a:p>
          <a:endParaRPr lang="en-US"/>
        </a:p>
      </dgm:t>
    </dgm:pt>
    <dgm:pt modelId="{75017A6A-41A8-4BF2-8D39-05DB271E5FF2}">
      <dgm:prSet/>
      <dgm:spPr/>
      <dgm:t>
        <a:bodyPr/>
        <a:lstStyle/>
        <a:p>
          <a:r>
            <a:rPr lang="en-US"/>
            <a:t>How can we improve medication adherence and clinic visits? </a:t>
          </a:r>
          <a:r>
            <a:rPr lang="en-US" i="1"/>
            <a:t>Mobile health.</a:t>
          </a:r>
          <a:endParaRPr lang="en-US"/>
        </a:p>
      </dgm:t>
    </dgm:pt>
    <dgm:pt modelId="{E5C49F84-8AFC-4D03-9C4B-D72958C1C496}" type="parTrans" cxnId="{AF8A5F2D-F037-4F97-9C8B-437A3326F4F8}">
      <dgm:prSet/>
      <dgm:spPr/>
      <dgm:t>
        <a:bodyPr/>
        <a:lstStyle/>
        <a:p>
          <a:endParaRPr lang="en-US"/>
        </a:p>
      </dgm:t>
    </dgm:pt>
    <dgm:pt modelId="{61E24AB1-FD11-4330-89FF-11D7429E199E}" type="sibTrans" cxnId="{AF8A5F2D-F037-4F97-9C8B-437A3326F4F8}">
      <dgm:prSet/>
      <dgm:spPr/>
      <dgm:t>
        <a:bodyPr/>
        <a:lstStyle/>
        <a:p>
          <a:endParaRPr lang="en-US"/>
        </a:p>
      </dgm:t>
    </dgm:pt>
    <dgm:pt modelId="{633815DB-6346-464F-8FAF-FB7B8385CF4A}">
      <dgm:prSet/>
      <dgm:spPr/>
      <dgm:t>
        <a:bodyPr/>
        <a:lstStyle/>
        <a:p>
          <a:r>
            <a:rPr lang="en-US" i="1"/>
            <a:t>Others-</a:t>
          </a:r>
          <a:endParaRPr lang="en-US"/>
        </a:p>
      </dgm:t>
    </dgm:pt>
    <dgm:pt modelId="{1CD8CB79-7DDB-494E-A7BB-64E64B2BF1BB}" type="parTrans" cxnId="{F2935C37-EA02-46D8-ABE1-43862F057E4A}">
      <dgm:prSet/>
      <dgm:spPr/>
      <dgm:t>
        <a:bodyPr/>
        <a:lstStyle/>
        <a:p>
          <a:endParaRPr lang="en-US"/>
        </a:p>
      </dgm:t>
    </dgm:pt>
    <dgm:pt modelId="{937045ED-E8B1-43C7-8FFB-71F28F8F7E35}" type="sibTrans" cxnId="{F2935C37-EA02-46D8-ABE1-43862F057E4A}">
      <dgm:prSet/>
      <dgm:spPr/>
      <dgm:t>
        <a:bodyPr/>
        <a:lstStyle/>
        <a:p>
          <a:endParaRPr lang="en-US"/>
        </a:p>
      </dgm:t>
    </dgm:pt>
    <dgm:pt modelId="{7CC8187C-0C39-455A-9254-F36CF43C23E1}">
      <dgm:prSet/>
      <dgm:spPr/>
      <dgm:t>
        <a:bodyPr/>
        <a:lstStyle/>
        <a:p>
          <a:r>
            <a:rPr lang="en-US"/>
            <a:t>What bizarre ECG pattern is this and what do we do from here? </a:t>
          </a:r>
          <a:r>
            <a:rPr lang="en-US" i="1"/>
            <a:t>Medical social media/decision support system.</a:t>
          </a:r>
          <a:endParaRPr lang="en-US"/>
        </a:p>
      </dgm:t>
    </dgm:pt>
    <dgm:pt modelId="{926BCEA5-BA41-4A5E-B9F6-ABFA3410D24B}" type="parTrans" cxnId="{EBEE719B-C500-45B4-BAA5-EE2990E66235}">
      <dgm:prSet/>
      <dgm:spPr/>
      <dgm:t>
        <a:bodyPr/>
        <a:lstStyle/>
        <a:p>
          <a:endParaRPr lang="en-US"/>
        </a:p>
      </dgm:t>
    </dgm:pt>
    <dgm:pt modelId="{80FDEEBB-655E-4F9E-A044-A6C385A6DA03}" type="sibTrans" cxnId="{EBEE719B-C500-45B4-BAA5-EE2990E66235}">
      <dgm:prSet/>
      <dgm:spPr/>
      <dgm:t>
        <a:bodyPr/>
        <a:lstStyle/>
        <a:p>
          <a:endParaRPr lang="en-US"/>
        </a:p>
      </dgm:t>
    </dgm:pt>
    <dgm:pt modelId="{B7C9DD4B-4DA8-4135-9A67-803603C5D8D1}">
      <dgm:prSet/>
      <dgm:spPr/>
      <dgm:t>
        <a:bodyPr/>
        <a:lstStyle/>
        <a:p>
          <a:r>
            <a:rPr lang="en-US"/>
            <a:t>Where do I get data of 20,000 Nigerians with diabetics? </a:t>
          </a:r>
          <a:r>
            <a:rPr lang="en-US" i="1"/>
            <a:t>EMR/data bank</a:t>
          </a:r>
          <a:endParaRPr lang="en-US"/>
        </a:p>
      </dgm:t>
    </dgm:pt>
    <dgm:pt modelId="{2C66BBD2-900B-41CB-B10D-2B3E7610F308}" type="parTrans" cxnId="{7400A79F-5979-4032-B702-8A0B88E736A8}">
      <dgm:prSet/>
      <dgm:spPr/>
      <dgm:t>
        <a:bodyPr/>
        <a:lstStyle/>
        <a:p>
          <a:endParaRPr lang="en-US"/>
        </a:p>
      </dgm:t>
    </dgm:pt>
    <dgm:pt modelId="{0A269957-7F77-4D06-8702-A6878529F539}" type="sibTrans" cxnId="{7400A79F-5979-4032-B702-8A0B88E736A8}">
      <dgm:prSet/>
      <dgm:spPr/>
      <dgm:t>
        <a:bodyPr/>
        <a:lstStyle/>
        <a:p>
          <a:endParaRPr lang="en-US"/>
        </a:p>
      </dgm:t>
    </dgm:pt>
    <dgm:pt modelId="{9EE9BDBD-E3FC-41E5-89C7-FEAA69BC9330}">
      <dgm:prSet/>
      <dgm:spPr/>
      <dgm:t>
        <a:bodyPr/>
        <a:lstStyle/>
        <a:p>
          <a:r>
            <a:rPr lang="en-US"/>
            <a:t>Who pays for liabilities from digital health flaws? </a:t>
          </a:r>
          <a:r>
            <a:rPr lang="en-US" i="1"/>
            <a:t>Digital health governance</a:t>
          </a:r>
          <a:endParaRPr lang="en-US"/>
        </a:p>
      </dgm:t>
    </dgm:pt>
    <dgm:pt modelId="{5EBF7BC6-8CA3-4058-AEC7-1569F6CE6542}" type="parTrans" cxnId="{A178330E-A0F4-4B85-8FC7-F88916BDD062}">
      <dgm:prSet/>
      <dgm:spPr/>
      <dgm:t>
        <a:bodyPr/>
        <a:lstStyle/>
        <a:p>
          <a:endParaRPr lang="en-US"/>
        </a:p>
      </dgm:t>
    </dgm:pt>
    <dgm:pt modelId="{09A6C2B8-9AA6-41A0-9E80-7B4E9452AA3B}" type="sibTrans" cxnId="{A178330E-A0F4-4B85-8FC7-F88916BDD062}">
      <dgm:prSet/>
      <dgm:spPr/>
      <dgm:t>
        <a:bodyPr/>
        <a:lstStyle/>
        <a:p>
          <a:endParaRPr lang="en-US"/>
        </a:p>
      </dgm:t>
    </dgm:pt>
    <dgm:pt modelId="{1034DB1D-6D46-4395-AFAE-526E0EC77747}" type="pres">
      <dgm:prSet presAssocID="{1EC12A4D-9BB4-4A7F-BDA4-051A3D172827}" presName="vert0" presStyleCnt="0">
        <dgm:presLayoutVars>
          <dgm:dir/>
          <dgm:animOne val="branch"/>
          <dgm:animLvl val="lvl"/>
        </dgm:presLayoutVars>
      </dgm:prSet>
      <dgm:spPr/>
    </dgm:pt>
    <dgm:pt modelId="{711C548E-D17A-45BC-9ED1-4CD1B82078FD}" type="pres">
      <dgm:prSet presAssocID="{702E67B4-456C-4161-8D81-32A7DFA1E6EA}" presName="thickLine" presStyleLbl="alignNode1" presStyleIdx="0" presStyleCnt="8"/>
      <dgm:spPr/>
    </dgm:pt>
    <dgm:pt modelId="{DC17FED6-BA4E-43CE-B7A2-A2F67DE0EB14}" type="pres">
      <dgm:prSet presAssocID="{702E67B4-456C-4161-8D81-32A7DFA1E6EA}" presName="horz1" presStyleCnt="0"/>
      <dgm:spPr/>
    </dgm:pt>
    <dgm:pt modelId="{382966B1-3003-4CCD-896C-29D3F135B9E7}" type="pres">
      <dgm:prSet presAssocID="{702E67B4-456C-4161-8D81-32A7DFA1E6EA}" presName="tx1" presStyleLbl="revTx" presStyleIdx="0" presStyleCnt="8"/>
      <dgm:spPr/>
    </dgm:pt>
    <dgm:pt modelId="{6E9FD555-0748-45B6-B6A5-E84F62F1F2FC}" type="pres">
      <dgm:prSet presAssocID="{702E67B4-456C-4161-8D81-32A7DFA1E6EA}" presName="vert1" presStyleCnt="0"/>
      <dgm:spPr/>
    </dgm:pt>
    <dgm:pt modelId="{9F0DC5C4-FDF7-47CC-BAA2-A98F13400C30}" type="pres">
      <dgm:prSet presAssocID="{FF293860-C8A3-4095-8A2A-D5AA0611E898}" presName="thickLine" presStyleLbl="alignNode1" presStyleIdx="1" presStyleCnt="8"/>
      <dgm:spPr/>
    </dgm:pt>
    <dgm:pt modelId="{F9DA792D-5D45-4442-9AAC-B04CE97E7BD8}" type="pres">
      <dgm:prSet presAssocID="{FF293860-C8A3-4095-8A2A-D5AA0611E898}" presName="horz1" presStyleCnt="0"/>
      <dgm:spPr/>
    </dgm:pt>
    <dgm:pt modelId="{BAD31E42-1751-4E91-96C2-17D623D6D2AB}" type="pres">
      <dgm:prSet presAssocID="{FF293860-C8A3-4095-8A2A-D5AA0611E898}" presName="tx1" presStyleLbl="revTx" presStyleIdx="1" presStyleCnt="8"/>
      <dgm:spPr/>
    </dgm:pt>
    <dgm:pt modelId="{11180AF4-6626-43E4-ABBC-23AE92CDC425}" type="pres">
      <dgm:prSet presAssocID="{FF293860-C8A3-4095-8A2A-D5AA0611E898}" presName="vert1" presStyleCnt="0"/>
      <dgm:spPr/>
    </dgm:pt>
    <dgm:pt modelId="{4CF5D317-E7EC-41D0-8686-B52F48C7A71F}" type="pres">
      <dgm:prSet presAssocID="{E83217BF-7F8F-4AD6-A394-4855002F7B99}" presName="thickLine" presStyleLbl="alignNode1" presStyleIdx="2" presStyleCnt="8"/>
      <dgm:spPr/>
    </dgm:pt>
    <dgm:pt modelId="{DCD944A6-FD58-4CDB-837D-BD2D91A7DACD}" type="pres">
      <dgm:prSet presAssocID="{E83217BF-7F8F-4AD6-A394-4855002F7B99}" presName="horz1" presStyleCnt="0"/>
      <dgm:spPr/>
    </dgm:pt>
    <dgm:pt modelId="{3808DF73-3F3C-4CD4-BF3B-759BD5729F15}" type="pres">
      <dgm:prSet presAssocID="{E83217BF-7F8F-4AD6-A394-4855002F7B99}" presName="tx1" presStyleLbl="revTx" presStyleIdx="2" presStyleCnt="8"/>
      <dgm:spPr/>
    </dgm:pt>
    <dgm:pt modelId="{CF1A6907-CE3F-4B14-92BF-B9DC60745FA0}" type="pres">
      <dgm:prSet presAssocID="{E83217BF-7F8F-4AD6-A394-4855002F7B99}" presName="vert1" presStyleCnt="0"/>
      <dgm:spPr/>
    </dgm:pt>
    <dgm:pt modelId="{6D4F7372-2ADC-4799-ABE8-999C29498EEE}" type="pres">
      <dgm:prSet presAssocID="{75017A6A-41A8-4BF2-8D39-05DB271E5FF2}" presName="thickLine" presStyleLbl="alignNode1" presStyleIdx="3" presStyleCnt="8"/>
      <dgm:spPr/>
    </dgm:pt>
    <dgm:pt modelId="{32107DBC-43ED-41DB-A178-CEF893F6AC98}" type="pres">
      <dgm:prSet presAssocID="{75017A6A-41A8-4BF2-8D39-05DB271E5FF2}" presName="horz1" presStyleCnt="0"/>
      <dgm:spPr/>
    </dgm:pt>
    <dgm:pt modelId="{A2A1DEF5-68D0-448D-99C8-7C069684DB2D}" type="pres">
      <dgm:prSet presAssocID="{75017A6A-41A8-4BF2-8D39-05DB271E5FF2}" presName="tx1" presStyleLbl="revTx" presStyleIdx="3" presStyleCnt="8"/>
      <dgm:spPr/>
    </dgm:pt>
    <dgm:pt modelId="{85DB9E5B-E9A6-453F-A11D-603FC432CAEF}" type="pres">
      <dgm:prSet presAssocID="{75017A6A-41A8-4BF2-8D39-05DB271E5FF2}" presName="vert1" presStyleCnt="0"/>
      <dgm:spPr/>
    </dgm:pt>
    <dgm:pt modelId="{6DBD22D2-778F-49A4-897A-A13D2B3178E7}" type="pres">
      <dgm:prSet presAssocID="{633815DB-6346-464F-8FAF-FB7B8385CF4A}" presName="thickLine" presStyleLbl="alignNode1" presStyleIdx="4" presStyleCnt="8"/>
      <dgm:spPr/>
    </dgm:pt>
    <dgm:pt modelId="{91B756D4-9CDC-4350-A6FD-76B9FA3C55E9}" type="pres">
      <dgm:prSet presAssocID="{633815DB-6346-464F-8FAF-FB7B8385CF4A}" presName="horz1" presStyleCnt="0"/>
      <dgm:spPr/>
    </dgm:pt>
    <dgm:pt modelId="{B80147C9-D99B-4B75-92B3-46D83AD2F074}" type="pres">
      <dgm:prSet presAssocID="{633815DB-6346-464F-8FAF-FB7B8385CF4A}" presName="tx1" presStyleLbl="revTx" presStyleIdx="4" presStyleCnt="8"/>
      <dgm:spPr/>
    </dgm:pt>
    <dgm:pt modelId="{C041FA62-9905-48D7-8429-480FED3B549C}" type="pres">
      <dgm:prSet presAssocID="{633815DB-6346-464F-8FAF-FB7B8385CF4A}" presName="vert1" presStyleCnt="0"/>
      <dgm:spPr/>
    </dgm:pt>
    <dgm:pt modelId="{261588C0-5732-4394-8702-D6FE588D6125}" type="pres">
      <dgm:prSet presAssocID="{7CC8187C-0C39-455A-9254-F36CF43C23E1}" presName="thickLine" presStyleLbl="alignNode1" presStyleIdx="5" presStyleCnt="8"/>
      <dgm:spPr/>
    </dgm:pt>
    <dgm:pt modelId="{FD33DC0D-F7C7-484D-B418-5716EBB87EE5}" type="pres">
      <dgm:prSet presAssocID="{7CC8187C-0C39-455A-9254-F36CF43C23E1}" presName="horz1" presStyleCnt="0"/>
      <dgm:spPr/>
    </dgm:pt>
    <dgm:pt modelId="{0FCBAAA8-30E5-4868-9152-CE7A37439E5D}" type="pres">
      <dgm:prSet presAssocID="{7CC8187C-0C39-455A-9254-F36CF43C23E1}" presName="tx1" presStyleLbl="revTx" presStyleIdx="5" presStyleCnt="8"/>
      <dgm:spPr/>
    </dgm:pt>
    <dgm:pt modelId="{5332C211-6600-4259-9C4E-09383FFF94C2}" type="pres">
      <dgm:prSet presAssocID="{7CC8187C-0C39-455A-9254-F36CF43C23E1}" presName="vert1" presStyleCnt="0"/>
      <dgm:spPr/>
    </dgm:pt>
    <dgm:pt modelId="{0BF66B16-96CD-4D50-B02B-38F14269D801}" type="pres">
      <dgm:prSet presAssocID="{B7C9DD4B-4DA8-4135-9A67-803603C5D8D1}" presName="thickLine" presStyleLbl="alignNode1" presStyleIdx="6" presStyleCnt="8"/>
      <dgm:spPr/>
    </dgm:pt>
    <dgm:pt modelId="{1B5116CC-8DE7-4A96-BD6E-AD1565B3D0E7}" type="pres">
      <dgm:prSet presAssocID="{B7C9DD4B-4DA8-4135-9A67-803603C5D8D1}" presName="horz1" presStyleCnt="0"/>
      <dgm:spPr/>
    </dgm:pt>
    <dgm:pt modelId="{AA3A418D-9D94-4D2D-8F2E-7859F99381BA}" type="pres">
      <dgm:prSet presAssocID="{B7C9DD4B-4DA8-4135-9A67-803603C5D8D1}" presName="tx1" presStyleLbl="revTx" presStyleIdx="6" presStyleCnt="8"/>
      <dgm:spPr/>
    </dgm:pt>
    <dgm:pt modelId="{D33A0D0E-D8C6-498A-8086-99161D95EE13}" type="pres">
      <dgm:prSet presAssocID="{B7C9DD4B-4DA8-4135-9A67-803603C5D8D1}" presName="vert1" presStyleCnt="0"/>
      <dgm:spPr/>
    </dgm:pt>
    <dgm:pt modelId="{AC19E0D8-4B16-472D-ADF9-3155642D6DB9}" type="pres">
      <dgm:prSet presAssocID="{9EE9BDBD-E3FC-41E5-89C7-FEAA69BC9330}" presName="thickLine" presStyleLbl="alignNode1" presStyleIdx="7" presStyleCnt="8"/>
      <dgm:spPr/>
    </dgm:pt>
    <dgm:pt modelId="{7C1CB93C-6896-4119-B020-A9AE2224DEE6}" type="pres">
      <dgm:prSet presAssocID="{9EE9BDBD-E3FC-41E5-89C7-FEAA69BC9330}" presName="horz1" presStyleCnt="0"/>
      <dgm:spPr/>
    </dgm:pt>
    <dgm:pt modelId="{811615FF-CA11-4D30-A3A4-B8C1B681AE1E}" type="pres">
      <dgm:prSet presAssocID="{9EE9BDBD-E3FC-41E5-89C7-FEAA69BC9330}" presName="tx1" presStyleLbl="revTx" presStyleIdx="7" presStyleCnt="8"/>
      <dgm:spPr/>
    </dgm:pt>
    <dgm:pt modelId="{E6D94342-9974-4AA9-BC63-92950CDDC171}" type="pres">
      <dgm:prSet presAssocID="{9EE9BDBD-E3FC-41E5-89C7-FEAA69BC9330}" presName="vert1" presStyleCnt="0"/>
      <dgm:spPr/>
    </dgm:pt>
  </dgm:ptLst>
  <dgm:cxnLst>
    <dgm:cxn modelId="{22AE9B05-6AC4-4796-8E9D-B05761F1E857}" type="presOf" srcId="{FF293860-C8A3-4095-8A2A-D5AA0611E898}" destId="{BAD31E42-1751-4E91-96C2-17D623D6D2AB}" srcOrd="0" destOrd="0" presId="urn:microsoft.com/office/officeart/2008/layout/LinedList"/>
    <dgm:cxn modelId="{E4762E0C-91E3-4074-A9DE-2406F85763DD}" type="presOf" srcId="{7CC8187C-0C39-455A-9254-F36CF43C23E1}" destId="{0FCBAAA8-30E5-4868-9152-CE7A37439E5D}" srcOrd="0" destOrd="0" presId="urn:microsoft.com/office/officeart/2008/layout/LinedList"/>
    <dgm:cxn modelId="{A178330E-A0F4-4B85-8FC7-F88916BDD062}" srcId="{1EC12A4D-9BB4-4A7F-BDA4-051A3D172827}" destId="{9EE9BDBD-E3FC-41E5-89C7-FEAA69BC9330}" srcOrd="7" destOrd="0" parTransId="{5EBF7BC6-8CA3-4058-AEC7-1569F6CE6542}" sibTransId="{09A6C2B8-9AA6-41A0-9E80-7B4E9452AA3B}"/>
    <dgm:cxn modelId="{AF8A5F2D-F037-4F97-9C8B-437A3326F4F8}" srcId="{1EC12A4D-9BB4-4A7F-BDA4-051A3D172827}" destId="{75017A6A-41A8-4BF2-8D39-05DB271E5FF2}" srcOrd="3" destOrd="0" parTransId="{E5C49F84-8AFC-4D03-9C4B-D72958C1C496}" sibTransId="{61E24AB1-FD11-4330-89FF-11D7429E199E}"/>
    <dgm:cxn modelId="{C334D02E-F1CE-4590-9BA3-70E15B0CB2A9}" type="presOf" srcId="{B7C9DD4B-4DA8-4135-9A67-803603C5D8D1}" destId="{AA3A418D-9D94-4D2D-8F2E-7859F99381BA}" srcOrd="0" destOrd="0" presId="urn:microsoft.com/office/officeart/2008/layout/LinedList"/>
    <dgm:cxn modelId="{F2935C37-EA02-46D8-ABE1-43862F057E4A}" srcId="{1EC12A4D-9BB4-4A7F-BDA4-051A3D172827}" destId="{633815DB-6346-464F-8FAF-FB7B8385CF4A}" srcOrd="4" destOrd="0" parTransId="{1CD8CB79-7DDB-494E-A7BB-64E64B2BF1BB}" sibTransId="{937045ED-E8B1-43C7-8FFB-71F28F8F7E35}"/>
    <dgm:cxn modelId="{CED02B41-09AA-4945-8889-B70EA6B27272}" type="presOf" srcId="{633815DB-6346-464F-8FAF-FB7B8385CF4A}" destId="{B80147C9-D99B-4B75-92B3-46D83AD2F074}" srcOrd="0" destOrd="0" presId="urn:microsoft.com/office/officeart/2008/layout/LinedList"/>
    <dgm:cxn modelId="{4A9B8A68-8039-42BF-8415-36536ACC6FE1}" srcId="{1EC12A4D-9BB4-4A7F-BDA4-051A3D172827}" destId="{702E67B4-456C-4161-8D81-32A7DFA1E6EA}" srcOrd="0" destOrd="0" parTransId="{F892E45B-B24D-4BAA-B76B-22780444ADD9}" sibTransId="{939AA2EE-F679-44EA-8CA6-E5703A1AF929}"/>
    <dgm:cxn modelId="{10F54686-DDF3-4110-B384-D8D5ED703A4B}" srcId="{1EC12A4D-9BB4-4A7F-BDA4-051A3D172827}" destId="{E83217BF-7F8F-4AD6-A394-4855002F7B99}" srcOrd="2" destOrd="0" parTransId="{31DE4C87-A206-452A-B9B0-6AA8CE74825D}" sibTransId="{E54DBB2A-A2C4-4426-A9E6-BFF42045C82E}"/>
    <dgm:cxn modelId="{9B25A58C-30C3-41F5-BE0C-80D9F992F223}" srcId="{1EC12A4D-9BB4-4A7F-BDA4-051A3D172827}" destId="{FF293860-C8A3-4095-8A2A-D5AA0611E898}" srcOrd="1" destOrd="0" parTransId="{582F7B8E-CE0B-44CD-A3FB-EC996AEEC6EF}" sibTransId="{CC9E8105-F795-43A3-8CC6-7E46CCB1825B}"/>
    <dgm:cxn modelId="{9F309691-B857-431F-97EF-949AAB69C3E5}" type="presOf" srcId="{702E67B4-456C-4161-8D81-32A7DFA1E6EA}" destId="{382966B1-3003-4CCD-896C-29D3F135B9E7}" srcOrd="0" destOrd="0" presId="urn:microsoft.com/office/officeart/2008/layout/LinedList"/>
    <dgm:cxn modelId="{EBEE719B-C500-45B4-BAA5-EE2990E66235}" srcId="{1EC12A4D-9BB4-4A7F-BDA4-051A3D172827}" destId="{7CC8187C-0C39-455A-9254-F36CF43C23E1}" srcOrd="5" destOrd="0" parTransId="{926BCEA5-BA41-4A5E-B9F6-ABFA3410D24B}" sibTransId="{80FDEEBB-655E-4F9E-A044-A6C385A6DA03}"/>
    <dgm:cxn modelId="{7400A79F-5979-4032-B702-8A0B88E736A8}" srcId="{1EC12A4D-9BB4-4A7F-BDA4-051A3D172827}" destId="{B7C9DD4B-4DA8-4135-9A67-803603C5D8D1}" srcOrd="6" destOrd="0" parTransId="{2C66BBD2-900B-41CB-B10D-2B3E7610F308}" sibTransId="{0A269957-7F77-4D06-8702-A6878529F539}"/>
    <dgm:cxn modelId="{49727CA6-CEEC-4BDA-914E-B08B729CC9F6}" type="presOf" srcId="{E83217BF-7F8F-4AD6-A394-4855002F7B99}" destId="{3808DF73-3F3C-4CD4-BF3B-759BD5729F15}" srcOrd="0" destOrd="0" presId="urn:microsoft.com/office/officeart/2008/layout/LinedList"/>
    <dgm:cxn modelId="{D4B10AE3-4E33-433F-8040-DFB88795A9BA}" type="presOf" srcId="{1EC12A4D-9BB4-4A7F-BDA4-051A3D172827}" destId="{1034DB1D-6D46-4395-AFAE-526E0EC77747}" srcOrd="0" destOrd="0" presId="urn:microsoft.com/office/officeart/2008/layout/LinedList"/>
    <dgm:cxn modelId="{5A1276EB-C22B-49ED-AD0B-E35EEDDBEF46}" type="presOf" srcId="{9EE9BDBD-E3FC-41E5-89C7-FEAA69BC9330}" destId="{811615FF-CA11-4D30-A3A4-B8C1B681AE1E}" srcOrd="0" destOrd="0" presId="urn:microsoft.com/office/officeart/2008/layout/LinedList"/>
    <dgm:cxn modelId="{778DB7ED-E9A4-4132-B802-5501A7840100}" type="presOf" srcId="{75017A6A-41A8-4BF2-8D39-05DB271E5FF2}" destId="{A2A1DEF5-68D0-448D-99C8-7C069684DB2D}" srcOrd="0" destOrd="0" presId="urn:microsoft.com/office/officeart/2008/layout/LinedList"/>
    <dgm:cxn modelId="{D0551B89-D0B6-46A7-9170-01BF9D1CD920}" type="presParOf" srcId="{1034DB1D-6D46-4395-AFAE-526E0EC77747}" destId="{711C548E-D17A-45BC-9ED1-4CD1B82078FD}" srcOrd="0" destOrd="0" presId="urn:microsoft.com/office/officeart/2008/layout/LinedList"/>
    <dgm:cxn modelId="{0A333C4E-ACF9-4F72-9CB0-2203754B8AA8}" type="presParOf" srcId="{1034DB1D-6D46-4395-AFAE-526E0EC77747}" destId="{DC17FED6-BA4E-43CE-B7A2-A2F67DE0EB14}" srcOrd="1" destOrd="0" presId="urn:microsoft.com/office/officeart/2008/layout/LinedList"/>
    <dgm:cxn modelId="{F71EE64E-078C-4E4D-B706-8BB72854D341}" type="presParOf" srcId="{DC17FED6-BA4E-43CE-B7A2-A2F67DE0EB14}" destId="{382966B1-3003-4CCD-896C-29D3F135B9E7}" srcOrd="0" destOrd="0" presId="urn:microsoft.com/office/officeart/2008/layout/LinedList"/>
    <dgm:cxn modelId="{B1DF9C19-BA27-45B8-AC61-B91C11D98335}" type="presParOf" srcId="{DC17FED6-BA4E-43CE-B7A2-A2F67DE0EB14}" destId="{6E9FD555-0748-45B6-B6A5-E84F62F1F2FC}" srcOrd="1" destOrd="0" presId="urn:microsoft.com/office/officeart/2008/layout/LinedList"/>
    <dgm:cxn modelId="{F3AFD8D3-F282-4FE4-9EBA-593D69852A15}" type="presParOf" srcId="{1034DB1D-6D46-4395-AFAE-526E0EC77747}" destId="{9F0DC5C4-FDF7-47CC-BAA2-A98F13400C30}" srcOrd="2" destOrd="0" presId="urn:microsoft.com/office/officeart/2008/layout/LinedList"/>
    <dgm:cxn modelId="{7A1268DC-6302-4855-AD49-6E74E58534F0}" type="presParOf" srcId="{1034DB1D-6D46-4395-AFAE-526E0EC77747}" destId="{F9DA792D-5D45-4442-9AAC-B04CE97E7BD8}" srcOrd="3" destOrd="0" presId="urn:microsoft.com/office/officeart/2008/layout/LinedList"/>
    <dgm:cxn modelId="{1C0D626A-7C81-486E-A444-170C15E286FD}" type="presParOf" srcId="{F9DA792D-5D45-4442-9AAC-B04CE97E7BD8}" destId="{BAD31E42-1751-4E91-96C2-17D623D6D2AB}" srcOrd="0" destOrd="0" presId="urn:microsoft.com/office/officeart/2008/layout/LinedList"/>
    <dgm:cxn modelId="{F1416F2C-7C51-461B-8747-831A298D6BBC}" type="presParOf" srcId="{F9DA792D-5D45-4442-9AAC-B04CE97E7BD8}" destId="{11180AF4-6626-43E4-ABBC-23AE92CDC425}" srcOrd="1" destOrd="0" presId="urn:microsoft.com/office/officeart/2008/layout/LinedList"/>
    <dgm:cxn modelId="{628FD67C-B7B1-495C-B2D3-0B75472AA84C}" type="presParOf" srcId="{1034DB1D-6D46-4395-AFAE-526E0EC77747}" destId="{4CF5D317-E7EC-41D0-8686-B52F48C7A71F}" srcOrd="4" destOrd="0" presId="urn:microsoft.com/office/officeart/2008/layout/LinedList"/>
    <dgm:cxn modelId="{5A3A290D-08F3-48FB-9CE1-4C1B0693A43D}" type="presParOf" srcId="{1034DB1D-6D46-4395-AFAE-526E0EC77747}" destId="{DCD944A6-FD58-4CDB-837D-BD2D91A7DACD}" srcOrd="5" destOrd="0" presId="urn:microsoft.com/office/officeart/2008/layout/LinedList"/>
    <dgm:cxn modelId="{9F1C1EA8-E252-49FC-AF22-3A097ECE3C29}" type="presParOf" srcId="{DCD944A6-FD58-4CDB-837D-BD2D91A7DACD}" destId="{3808DF73-3F3C-4CD4-BF3B-759BD5729F15}" srcOrd="0" destOrd="0" presId="urn:microsoft.com/office/officeart/2008/layout/LinedList"/>
    <dgm:cxn modelId="{C94AA6A0-1736-4700-8DED-C42500F19609}" type="presParOf" srcId="{DCD944A6-FD58-4CDB-837D-BD2D91A7DACD}" destId="{CF1A6907-CE3F-4B14-92BF-B9DC60745FA0}" srcOrd="1" destOrd="0" presId="urn:microsoft.com/office/officeart/2008/layout/LinedList"/>
    <dgm:cxn modelId="{F111BC7B-ED80-458E-94C8-592D2C08FE56}" type="presParOf" srcId="{1034DB1D-6D46-4395-AFAE-526E0EC77747}" destId="{6D4F7372-2ADC-4799-ABE8-999C29498EEE}" srcOrd="6" destOrd="0" presId="urn:microsoft.com/office/officeart/2008/layout/LinedList"/>
    <dgm:cxn modelId="{2D196548-563F-43E7-B8B2-C5F598ABC4CB}" type="presParOf" srcId="{1034DB1D-6D46-4395-AFAE-526E0EC77747}" destId="{32107DBC-43ED-41DB-A178-CEF893F6AC98}" srcOrd="7" destOrd="0" presId="urn:microsoft.com/office/officeart/2008/layout/LinedList"/>
    <dgm:cxn modelId="{A75EE8B2-382B-4537-8DE4-BFD5028B59ED}" type="presParOf" srcId="{32107DBC-43ED-41DB-A178-CEF893F6AC98}" destId="{A2A1DEF5-68D0-448D-99C8-7C069684DB2D}" srcOrd="0" destOrd="0" presId="urn:microsoft.com/office/officeart/2008/layout/LinedList"/>
    <dgm:cxn modelId="{2FD9CFA6-3977-49F6-B6BB-FE25404B7566}" type="presParOf" srcId="{32107DBC-43ED-41DB-A178-CEF893F6AC98}" destId="{85DB9E5B-E9A6-453F-A11D-603FC432CAEF}" srcOrd="1" destOrd="0" presId="urn:microsoft.com/office/officeart/2008/layout/LinedList"/>
    <dgm:cxn modelId="{DB40DBBA-6E04-4B23-90CD-187F6DD46C31}" type="presParOf" srcId="{1034DB1D-6D46-4395-AFAE-526E0EC77747}" destId="{6DBD22D2-778F-49A4-897A-A13D2B3178E7}" srcOrd="8" destOrd="0" presId="urn:microsoft.com/office/officeart/2008/layout/LinedList"/>
    <dgm:cxn modelId="{6F5D903A-70B2-465E-B5B8-4138BD39FC2C}" type="presParOf" srcId="{1034DB1D-6D46-4395-AFAE-526E0EC77747}" destId="{91B756D4-9CDC-4350-A6FD-76B9FA3C55E9}" srcOrd="9" destOrd="0" presId="urn:microsoft.com/office/officeart/2008/layout/LinedList"/>
    <dgm:cxn modelId="{E5BA7621-B10C-4795-A9CE-AE151E3719A5}" type="presParOf" srcId="{91B756D4-9CDC-4350-A6FD-76B9FA3C55E9}" destId="{B80147C9-D99B-4B75-92B3-46D83AD2F074}" srcOrd="0" destOrd="0" presId="urn:microsoft.com/office/officeart/2008/layout/LinedList"/>
    <dgm:cxn modelId="{C32BF50D-8CE3-419B-9FC0-5BC0F97EA26E}" type="presParOf" srcId="{91B756D4-9CDC-4350-A6FD-76B9FA3C55E9}" destId="{C041FA62-9905-48D7-8429-480FED3B549C}" srcOrd="1" destOrd="0" presId="urn:microsoft.com/office/officeart/2008/layout/LinedList"/>
    <dgm:cxn modelId="{8A6F5CC5-76D5-4B82-9712-31CD03385B98}" type="presParOf" srcId="{1034DB1D-6D46-4395-AFAE-526E0EC77747}" destId="{261588C0-5732-4394-8702-D6FE588D6125}" srcOrd="10" destOrd="0" presId="urn:microsoft.com/office/officeart/2008/layout/LinedList"/>
    <dgm:cxn modelId="{F5A3A021-1164-4E5D-A160-1AC26F0B8FFA}" type="presParOf" srcId="{1034DB1D-6D46-4395-AFAE-526E0EC77747}" destId="{FD33DC0D-F7C7-484D-B418-5716EBB87EE5}" srcOrd="11" destOrd="0" presId="urn:microsoft.com/office/officeart/2008/layout/LinedList"/>
    <dgm:cxn modelId="{7C2CBED1-D211-4DDF-B772-42E8EA27C840}" type="presParOf" srcId="{FD33DC0D-F7C7-484D-B418-5716EBB87EE5}" destId="{0FCBAAA8-30E5-4868-9152-CE7A37439E5D}" srcOrd="0" destOrd="0" presId="urn:microsoft.com/office/officeart/2008/layout/LinedList"/>
    <dgm:cxn modelId="{D0921109-C358-4A6A-8B2D-C43A0D162E47}" type="presParOf" srcId="{FD33DC0D-F7C7-484D-B418-5716EBB87EE5}" destId="{5332C211-6600-4259-9C4E-09383FFF94C2}" srcOrd="1" destOrd="0" presId="urn:microsoft.com/office/officeart/2008/layout/LinedList"/>
    <dgm:cxn modelId="{123B2413-A41E-489B-A24B-1B5B291CB79B}" type="presParOf" srcId="{1034DB1D-6D46-4395-AFAE-526E0EC77747}" destId="{0BF66B16-96CD-4D50-B02B-38F14269D801}" srcOrd="12" destOrd="0" presId="urn:microsoft.com/office/officeart/2008/layout/LinedList"/>
    <dgm:cxn modelId="{4165F621-FCA0-4A6F-BC39-EB94AD9AA3B1}" type="presParOf" srcId="{1034DB1D-6D46-4395-AFAE-526E0EC77747}" destId="{1B5116CC-8DE7-4A96-BD6E-AD1565B3D0E7}" srcOrd="13" destOrd="0" presId="urn:microsoft.com/office/officeart/2008/layout/LinedList"/>
    <dgm:cxn modelId="{D4633788-F6F2-4D87-AE9F-14E60B95C430}" type="presParOf" srcId="{1B5116CC-8DE7-4A96-BD6E-AD1565B3D0E7}" destId="{AA3A418D-9D94-4D2D-8F2E-7859F99381BA}" srcOrd="0" destOrd="0" presId="urn:microsoft.com/office/officeart/2008/layout/LinedList"/>
    <dgm:cxn modelId="{A3C6AD9C-A9BC-4C1A-95AD-C2BA2F3190F7}" type="presParOf" srcId="{1B5116CC-8DE7-4A96-BD6E-AD1565B3D0E7}" destId="{D33A0D0E-D8C6-498A-8086-99161D95EE13}" srcOrd="1" destOrd="0" presId="urn:microsoft.com/office/officeart/2008/layout/LinedList"/>
    <dgm:cxn modelId="{FF8125A1-9405-4E64-8467-A0DEBB846BC4}" type="presParOf" srcId="{1034DB1D-6D46-4395-AFAE-526E0EC77747}" destId="{AC19E0D8-4B16-472D-ADF9-3155642D6DB9}" srcOrd="14" destOrd="0" presId="urn:microsoft.com/office/officeart/2008/layout/LinedList"/>
    <dgm:cxn modelId="{F4CC7BF5-3729-45F2-8D54-C40A3C6A7282}" type="presParOf" srcId="{1034DB1D-6D46-4395-AFAE-526E0EC77747}" destId="{7C1CB93C-6896-4119-B020-A9AE2224DEE6}" srcOrd="15" destOrd="0" presId="urn:microsoft.com/office/officeart/2008/layout/LinedList"/>
    <dgm:cxn modelId="{1315ABD7-1CF2-4106-9288-29F7A6864AC2}" type="presParOf" srcId="{7C1CB93C-6896-4119-B020-A9AE2224DEE6}" destId="{811615FF-CA11-4D30-A3A4-B8C1B681AE1E}" srcOrd="0" destOrd="0" presId="urn:microsoft.com/office/officeart/2008/layout/LinedList"/>
    <dgm:cxn modelId="{07A9CEAE-4C0C-4472-8012-26C7F0943E13}" type="presParOf" srcId="{7C1CB93C-6896-4119-B020-A9AE2224DEE6}" destId="{E6D94342-9974-4AA9-BC63-92950CDDC17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C8C93B-B878-4EE7-9340-937BAEEE0CE7}" type="doc">
      <dgm:prSet loTypeId="urn:microsoft.com/office/officeart/2018/2/layout/IconVerticalSolidList#9" loCatId="icon" qsTypeId="urn:microsoft.com/office/officeart/2005/8/quickstyle/simple1" qsCatId="simple" csTypeId="urn:microsoft.com/office/officeart/2018/5/colors/Iconchunking_neutralicontext_colorful1#7" csCatId="colorful" phldr="1"/>
      <dgm:spPr/>
      <dgm:t>
        <a:bodyPr/>
        <a:lstStyle/>
        <a:p>
          <a:endParaRPr lang="en-US"/>
        </a:p>
      </dgm:t>
    </dgm:pt>
    <dgm:pt modelId="{C9FAFB45-362F-4B32-B7B9-DF03AD719CF6}">
      <dgm:prSet/>
      <dgm:spPr/>
      <dgm:t>
        <a:bodyPr/>
        <a:lstStyle/>
        <a:p>
          <a:r>
            <a:rPr lang="en-US"/>
            <a:t>Appointment Scheduling: AI chatbots can manage appointments, allowing patients to easily book, reschedule, or cancel appointments without human intervention. </a:t>
          </a:r>
        </a:p>
      </dgm:t>
    </dgm:pt>
    <dgm:pt modelId="{794426D0-A309-4F10-B97A-2BCF95DFB16A}" type="parTrans" cxnId="{B6D4D2EF-0B66-42D5-A6AC-F32D1461718F}">
      <dgm:prSet/>
      <dgm:spPr/>
      <dgm:t>
        <a:bodyPr/>
        <a:lstStyle/>
        <a:p>
          <a:endParaRPr lang="en-US"/>
        </a:p>
      </dgm:t>
    </dgm:pt>
    <dgm:pt modelId="{5A467F0A-BF10-4221-AF59-B9B8D661C8E5}" type="sibTrans" cxnId="{B6D4D2EF-0B66-42D5-A6AC-F32D1461718F}">
      <dgm:prSet/>
      <dgm:spPr/>
      <dgm:t>
        <a:bodyPr/>
        <a:lstStyle/>
        <a:p>
          <a:endParaRPr lang="en-US"/>
        </a:p>
      </dgm:t>
    </dgm:pt>
    <dgm:pt modelId="{6E188800-6DE4-47ED-BA96-3A0798ED2BDE}">
      <dgm:prSet/>
      <dgm:spPr/>
      <dgm:t>
        <a:bodyPr/>
        <a:lstStyle/>
        <a:p>
          <a:r>
            <a:rPr lang="en-US"/>
            <a:t>Prescription Refill Reminders: Chatbots can send timely reminders to patients to refill their prescriptions, enhancing medication adherence.</a:t>
          </a:r>
        </a:p>
      </dgm:t>
    </dgm:pt>
    <dgm:pt modelId="{08000115-D5D6-48B9-BF15-0D9194394B60}" type="parTrans" cxnId="{B9C08E00-7CFF-4D14-B5BF-FC8D89405C1A}">
      <dgm:prSet/>
      <dgm:spPr/>
      <dgm:t>
        <a:bodyPr/>
        <a:lstStyle/>
        <a:p>
          <a:endParaRPr lang="en-US"/>
        </a:p>
      </dgm:t>
    </dgm:pt>
    <dgm:pt modelId="{5D76B0AA-E58A-4D85-BBDB-46672FCA2A6E}" type="sibTrans" cxnId="{B9C08E00-7CFF-4D14-B5BF-FC8D89405C1A}">
      <dgm:prSet/>
      <dgm:spPr/>
      <dgm:t>
        <a:bodyPr/>
        <a:lstStyle/>
        <a:p>
          <a:endParaRPr lang="en-US"/>
        </a:p>
      </dgm:t>
    </dgm:pt>
    <dgm:pt modelId="{3BDD408F-D58D-4EB9-85D4-37EB12F3EF12}">
      <dgm:prSet/>
      <dgm:spPr/>
      <dgm:t>
        <a:bodyPr/>
        <a:lstStyle/>
        <a:p>
          <a:r>
            <a:rPr lang="en-US"/>
            <a:t>Symptom Checker: AI chatbots can analyze the symptoms reported by patients and provide possible diagnoses based on the input. </a:t>
          </a:r>
        </a:p>
      </dgm:t>
    </dgm:pt>
    <dgm:pt modelId="{CF0B4259-E0D3-47CE-A0F3-1DC99176137C}" type="parTrans" cxnId="{352F7CB9-C19F-4952-9D86-C7A122E85996}">
      <dgm:prSet/>
      <dgm:spPr/>
      <dgm:t>
        <a:bodyPr/>
        <a:lstStyle/>
        <a:p>
          <a:endParaRPr lang="en-US"/>
        </a:p>
      </dgm:t>
    </dgm:pt>
    <dgm:pt modelId="{572C0705-A97A-4E2C-AA80-D89E1B7F9664}" type="sibTrans" cxnId="{352F7CB9-C19F-4952-9D86-C7A122E85996}">
      <dgm:prSet/>
      <dgm:spPr/>
      <dgm:t>
        <a:bodyPr/>
        <a:lstStyle/>
        <a:p>
          <a:endParaRPr lang="en-US"/>
        </a:p>
      </dgm:t>
    </dgm:pt>
    <dgm:pt modelId="{5764BDC5-D023-4521-948E-10B55A4DEB28}" type="pres">
      <dgm:prSet presAssocID="{58C8C93B-B878-4EE7-9340-937BAEEE0CE7}" presName="root" presStyleCnt="0">
        <dgm:presLayoutVars>
          <dgm:dir/>
          <dgm:resizeHandles val="exact"/>
        </dgm:presLayoutVars>
      </dgm:prSet>
      <dgm:spPr/>
    </dgm:pt>
    <dgm:pt modelId="{930C62BB-7C23-4D3D-A499-E59B1C719A67}" type="pres">
      <dgm:prSet presAssocID="{C9FAFB45-362F-4B32-B7B9-DF03AD719CF6}" presName="compNode" presStyleCnt="0"/>
      <dgm:spPr/>
    </dgm:pt>
    <dgm:pt modelId="{0B36242B-2F65-4B44-AB09-04C2F79DFE82}" type="pres">
      <dgm:prSet presAssocID="{C9FAFB45-362F-4B32-B7B9-DF03AD719CF6}" presName="bgRect" presStyleLbl="bgShp" presStyleIdx="0" presStyleCnt="3"/>
      <dgm:spPr/>
    </dgm:pt>
    <dgm:pt modelId="{11ADA9D3-D185-4746-992E-279E9D13F517}" type="pres">
      <dgm:prSet presAssocID="{C9FAFB45-362F-4B32-B7B9-DF03AD719C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ll"/>
        </a:ext>
      </dgm:extLst>
    </dgm:pt>
    <dgm:pt modelId="{543350EF-3D46-4EB2-92C9-27A3EEA561CA}" type="pres">
      <dgm:prSet presAssocID="{C9FAFB45-362F-4B32-B7B9-DF03AD719CF6}" presName="spaceRect" presStyleCnt="0"/>
      <dgm:spPr/>
    </dgm:pt>
    <dgm:pt modelId="{4E44CE3C-2CBA-488D-9008-D136B1C09F54}" type="pres">
      <dgm:prSet presAssocID="{C9FAFB45-362F-4B32-B7B9-DF03AD719CF6}" presName="parTx" presStyleLbl="revTx" presStyleIdx="0" presStyleCnt="3">
        <dgm:presLayoutVars>
          <dgm:chMax val="0"/>
          <dgm:chPref val="0"/>
        </dgm:presLayoutVars>
      </dgm:prSet>
      <dgm:spPr/>
    </dgm:pt>
    <dgm:pt modelId="{F1787BF7-6FB0-463D-B262-3183E06C1B19}" type="pres">
      <dgm:prSet presAssocID="{5A467F0A-BF10-4221-AF59-B9B8D661C8E5}" presName="sibTrans" presStyleCnt="0"/>
      <dgm:spPr/>
    </dgm:pt>
    <dgm:pt modelId="{B61CB112-CA59-4EBD-957D-DFDEFC337D9D}" type="pres">
      <dgm:prSet presAssocID="{6E188800-6DE4-47ED-BA96-3A0798ED2BDE}" presName="compNode" presStyleCnt="0"/>
      <dgm:spPr/>
    </dgm:pt>
    <dgm:pt modelId="{F7168ED2-B444-48A6-8412-0CC7A80CD0E2}" type="pres">
      <dgm:prSet presAssocID="{6E188800-6DE4-47ED-BA96-3A0798ED2BDE}" presName="bgRect" presStyleLbl="bgShp" presStyleIdx="1" presStyleCnt="3"/>
      <dgm:spPr/>
    </dgm:pt>
    <dgm:pt modelId="{A3A78500-1041-438F-9913-6521BFE3404B}" type="pres">
      <dgm:prSet presAssocID="{6E188800-6DE4-47ED-BA96-3A0798ED2B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AD4A4C26-EDB9-466D-A0F5-B653F9D02941}" type="pres">
      <dgm:prSet presAssocID="{6E188800-6DE4-47ED-BA96-3A0798ED2BDE}" presName="spaceRect" presStyleCnt="0"/>
      <dgm:spPr/>
    </dgm:pt>
    <dgm:pt modelId="{0376D470-EC23-4E03-A9DF-D8B2955A9618}" type="pres">
      <dgm:prSet presAssocID="{6E188800-6DE4-47ED-BA96-3A0798ED2BDE}" presName="parTx" presStyleLbl="revTx" presStyleIdx="1" presStyleCnt="3">
        <dgm:presLayoutVars>
          <dgm:chMax val="0"/>
          <dgm:chPref val="0"/>
        </dgm:presLayoutVars>
      </dgm:prSet>
      <dgm:spPr/>
    </dgm:pt>
    <dgm:pt modelId="{98E50900-75C2-4F11-B571-90898A9F37AE}" type="pres">
      <dgm:prSet presAssocID="{5D76B0AA-E58A-4D85-BBDB-46672FCA2A6E}" presName="sibTrans" presStyleCnt="0"/>
      <dgm:spPr/>
    </dgm:pt>
    <dgm:pt modelId="{A1E7130A-77A3-4F74-BF13-0FD65B7F1E7E}" type="pres">
      <dgm:prSet presAssocID="{3BDD408F-D58D-4EB9-85D4-37EB12F3EF12}" presName="compNode" presStyleCnt="0"/>
      <dgm:spPr/>
    </dgm:pt>
    <dgm:pt modelId="{ABCB2EDA-D5CB-4880-830F-95691C252BE0}" type="pres">
      <dgm:prSet presAssocID="{3BDD408F-D58D-4EB9-85D4-37EB12F3EF12}" presName="bgRect" presStyleLbl="bgShp" presStyleIdx="2" presStyleCnt="3"/>
      <dgm:spPr/>
    </dgm:pt>
    <dgm:pt modelId="{DE430281-ED47-4132-B87D-F24F875035EF}" type="pres">
      <dgm:prSet presAssocID="{3BDD408F-D58D-4EB9-85D4-37EB12F3EF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8F996B23-5BD8-40E6-B476-04BDD54A4D0A}" type="pres">
      <dgm:prSet presAssocID="{3BDD408F-D58D-4EB9-85D4-37EB12F3EF12}" presName="spaceRect" presStyleCnt="0"/>
      <dgm:spPr/>
    </dgm:pt>
    <dgm:pt modelId="{64230582-1D40-4569-A316-249E3B7D3363}" type="pres">
      <dgm:prSet presAssocID="{3BDD408F-D58D-4EB9-85D4-37EB12F3EF12}" presName="parTx" presStyleLbl="revTx" presStyleIdx="2" presStyleCnt="3">
        <dgm:presLayoutVars>
          <dgm:chMax val="0"/>
          <dgm:chPref val="0"/>
        </dgm:presLayoutVars>
      </dgm:prSet>
      <dgm:spPr/>
    </dgm:pt>
  </dgm:ptLst>
  <dgm:cxnLst>
    <dgm:cxn modelId="{B9C08E00-7CFF-4D14-B5BF-FC8D89405C1A}" srcId="{58C8C93B-B878-4EE7-9340-937BAEEE0CE7}" destId="{6E188800-6DE4-47ED-BA96-3A0798ED2BDE}" srcOrd="1" destOrd="0" parTransId="{08000115-D5D6-48B9-BF15-0D9194394B60}" sibTransId="{5D76B0AA-E58A-4D85-BBDB-46672FCA2A6E}"/>
    <dgm:cxn modelId="{4E49AB27-F131-47B0-9469-3946E47FAA17}" type="presOf" srcId="{58C8C93B-B878-4EE7-9340-937BAEEE0CE7}" destId="{5764BDC5-D023-4521-948E-10B55A4DEB28}" srcOrd="0" destOrd="0" presId="urn:microsoft.com/office/officeart/2018/2/layout/IconVerticalSolidList#9"/>
    <dgm:cxn modelId="{4D1CB086-1A4E-4503-9977-97F4FFD6F241}" type="presOf" srcId="{3BDD408F-D58D-4EB9-85D4-37EB12F3EF12}" destId="{64230582-1D40-4569-A316-249E3B7D3363}" srcOrd="0" destOrd="0" presId="urn:microsoft.com/office/officeart/2018/2/layout/IconVerticalSolidList#9"/>
    <dgm:cxn modelId="{352F7CB9-C19F-4952-9D86-C7A122E85996}" srcId="{58C8C93B-B878-4EE7-9340-937BAEEE0CE7}" destId="{3BDD408F-D58D-4EB9-85D4-37EB12F3EF12}" srcOrd="2" destOrd="0" parTransId="{CF0B4259-E0D3-47CE-A0F3-1DC99176137C}" sibTransId="{572C0705-A97A-4E2C-AA80-D89E1B7F9664}"/>
    <dgm:cxn modelId="{7E8C3AD2-D6FB-4022-9D08-B3ECF6EFDF5F}" type="presOf" srcId="{6E188800-6DE4-47ED-BA96-3A0798ED2BDE}" destId="{0376D470-EC23-4E03-A9DF-D8B2955A9618}" srcOrd="0" destOrd="0" presId="urn:microsoft.com/office/officeart/2018/2/layout/IconVerticalSolidList#9"/>
    <dgm:cxn modelId="{B6D4D2EF-0B66-42D5-A6AC-F32D1461718F}" srcId="{58C8C93B-B878-4EE7-9340-937BAEEE0CE7}" destId="{C9FAFB45-362F-4B32-B7B9-DF03AD719CF6}" srcOrd="0" destOrd="0" parTransId="{794426D0-A309-4F10-B97A-2BCF95DFB16A}" sibTransId="{5A467F0A-BF10-4221-AF59-B9B8D661C8E5}"/>
    <dgm:cxn modelId="{99A452FB-863D-498F-B58C-2F3DB9CBE73D}" type="presOf" srcId="{C9FAFB45-362F-4B32-B7B9-DF03AD719CF6}" destId="{4E44CE3C-2CBA-488D-9008-D136B1C09F54}" srcOrd="0" destOrd="0" presId="urn:microsoft.com/office/officeart/2018/2/layout/IconVerticalSolidList#9"/>
    <dgm:cxn modelId="{8F907393-7657-47D3-AD1E-3B73303A61AE}" type="presParOf" srcId="{5764BDC5-D023-4521-948E-10B55A4DEB28}" destId="{930C62BB-7C23-4D3D-A499-E59B1C719A67}" srcOrd="0" destOrd="0" presId="urn:microsoft.com/office/officeart/2018/2/layout/IconVerticalSolidList#9"/>
    <dgm:cxn modelId="{B2EF58E3-DABF-4057-95D9-52BFA31C7E5C}" type="presParOf" srcId="{930C62BB-7C23-4D3D-A499-E59B1C719A67}" destId="{0B36242B-2F65-4B44-AB09-04C2F79DFE82}" srcOrd="0" destOrd="0" presId="urn:microsoft.com/office/officeart/2018/2/layout/IconVerticalSolidList#9"/>
    <dgm:cxn modelId="{DA4A2D2B-9C6D-47C2-B61D-D074D5BF0A08}" type="presParOf" srcId="{930C62BB-7C23-4D3D-A499-E59B1C719A67}" destId="{11ADA9D3-D185-4746-992E-279E9D13F517}" srcOrd="1" destOrd="0" presId="urn:microsoft.com/office/officeart/2018/2/layout/IconVerticalSolidList#9"/>
    <dgm:cxn modelId="{2F4646FE-584F-4E87-8635-2239CC2DAF58}" type="presParOf" srcId="{930C62BB-7C23-4D3D-A499-E59B1C719A67}" destId="{543350EF-3D46-4EB2-92C9-27A3EEA561CA}" srcOrd="2" destOrd="0" presId="urn:microsoft.com/office/officeart/2018/2/layout/IconVerticalSolidList#9"/>
    <dgm:cxn modelId="{F21E7347-3DBC-4149-B787-CDF665C18A65}" type="presParOf" srcId="{930C62BB-7C23-4D3D-A499-E59B1C719A67}" destId="{4E44CE3C-2CBA-488D-9008-D136B1C09F54}" srcOrd="3" destOrd="0" presId="urn:microsoft.com/office/officeart/2018/2/layout/IconVerticalSolidList#9"/>
    <dgm:cxn modelId="{5047DAA2-FB3E-4DB1-AA7D-C95F1A0BB55D}" type="presParOf" srcId="{5764BDC5-D023-4521-948E-10B55A4DEB28}" destId="{F1787BF7-6FB0-463D-B262-3183E06C1B19}" srcOrd="1" destOrd="0" presId="urn:microsoft.com/office/officeart/2018/2/layout/IconVerticalSolidList#9"/>
    <dgm:cxn modelId="{E3801ECF-A2E9-4D63-9E9A-0681988E60A4}" type="presParOf" srcId="{5764BDC5-D023-4521-948E-10B55A4DEB28}" destId="{B61CB112-CA59-4EBD-957D-DFDEFC337D9D}" srcOrd="2" destOrd="0" presId="urn:microsoft.com/office/officeart/2018/2/layout/IconVerticalSolidList#9"/>
    <dgm:cxn modelId="{AF8CA7D7-1D7E-47F8-B7DA-2AFA13546513}" type="presParOf" srcId="{B61CB112-CA59-4EBD-957D-DFDEFC337D9D}" destId="{F7168ED2-B444-48A6-8412-0CC7A80CD0E2}" srcOrd="0" destOrd="0" presId="urn:microsoft.com/office/officeart/2018/2/layout/IconVerticalSolidList#9"/>
    <dgm:cxn modelId="{DBDC4044-69AA-4A84-B245-4620129EB413}" type="presParOf" srcId="{B61CB112-CA59-4EBD-957D-DFDEFC337D9D}" destId="{A3A78500-1041-438F-9913-6521BFE3404B}" srcOrd="1" destOrd="0" presId="urn:microsoft.com/office/officeart/2018/2/layout/IconVerticalSolidList#9"/>
    <dgm:cxn modelId="{66B65D59-FA6C-40E7-99AA-4C6DDEF13AE7}" type="presParOf" srcId="{B61CB112-CA59-4EBD-957D-DFDEFC337D9D}" destId="{AD4A4C26-EDB9-466D-A0F5-B653F9D02941}" srcOrd="2" destOrd="0" presId="urn:microsoft.com/office/officeart/2018/2/layout/IconVerticalSolidList#9"/>
    <dgm:cxn modelId="{DDE3D816-7B0D-4AA4-87FE-1AD8202CC3BC}" type="presParOf" srcId="{B61CB112-CA59-4EBD-957D-DFDEFC337D9D}" destId="{0376D470-EC23-4E03-A9DF-D8B2955A9618}" srcOrd="3" destOrd="0" presId="urn:microsoft.com/office/officeart/2018/2/layout/IconVerticalSolidList#9"/>
    <dgm:cxn modelId="{742523A9-5590-4C21-BEB3-BA419A89CAC4}" type="presParOf" srcId="{5764BDC5-D023-4521-948E-10B55A4DEB28}" destId="{98E50900-75C2-4F11-B571-90898A9F37AE}" srcOrd="3" destOrd="0" presId="urn:microsoft.com/office/officeart/2018/2/layout/IconVerticalSolidList#9"/>
    <dgm:cxn modelId="{037ABC24-FAA6-4E04-ABF0-1F7FA7E88A81}" type="presParOf" srcId="{5764BDC5-D023-4521-948E-10B55A4DEB28}" destId="{A1E7130A-77A3-4F74-BF13-0FD65B7F1E7E}" srcOrd="4" destOrd="0" presId="urn:microsoft.com/office/officeart/2018/2/layout/IconVerticalSolidList#9"/>
    <dgm:cxn modelId="{A1B1A2E9-E418-4BA3-A7D1-A0E1ECD6D034}" type="presParOf" srcId="{A1E7130A-77A3-4F74-BF13-0FD65B7F1E7E}" destId="{ABCB2EDA-D5CB-4880-830F-95691C252BE0}" srcOrd="0" destOrd="0" presId="urn:microsoft.com/office/officeart/2018/2/layout/IconVerticalSolidList#9"/>
    <dgm:cxn modelId="{E2265AAE-537B-419D-8080-2B55D7C55960}" type="presParOf" srcId="{A1E7130A-77A3-4F74-BF13-0FD65B7F1E7E}" destId="{DE430281-ED47-4132-B87D-F24F875035EF}" srcOrd="1" destOrd="0" presId="urn:microsoft.com/office/officeart/2018/2/layout/IconVerticalSolidList#9"/>
    <dgm:cxn modelId="{57B2DB7E-4E7E-4BB7-8DDA-CA17D368D396}" type="presParOf" srcId="{A1E7130A-77A3-4F74-BF13-0FD65B7F1E7E}" destId="{8F996B23-5BD8-40E6-B476-04BDD54A4D0A}" srcOrd="2" destOrd="0" presId="urn:microsoft.com/office/officeart/2018/2/layout/IconVerticalSolidList#9"/>
    <dgm:cxn modelId="{A93625EB-9332-46C8-9A1F-C7BE752E2BC3}" type="presParOf" srcId="{A1E7130A-77A3-4F74-BF13-0FD65B7F1E7E}" destId="{64230582-1D40-4569-A316-249E3B7D3363}" srcOrd="3" destOrd="0" presId="urn:microsoft.com/office/officeart/2018/2/layout/IconVerticalSolid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342317E-0E12-4620-A85E-FAAEEF35DD31}" type="doc">
      <dgm:prSet loTypeId="urn:microsoft.com/office/officeart/2018/2/layout/IconVerticalSolidList#10" loCatId="icon" qsTypeId="urn:microsoft.com/office/officeart/2005/8/quickstyle/simple1" qsCatId="simple" csTypeId="urn:microsoft.com/office/officeart/2018/5/colors/Iconchunking_neutralicontext_colorful1#8" csCatId="colorful" phldr="1"/>
      <dgm:spPr/>
      <dgm:t>
        <a:bodyPr/>
        <a:lstStyle/>
        <a:p>
          <a:endParaRPr lang="en-US"/>
        </a:p>
      </dgm:t>
    </dgm:pt>
    <dgm:pt modelId="{8852859B-1D1F-4BC4-8C25-85C1DD821451}">
      <dgm:prSet/>
      <dgm:spPr/>
      <dgm:t>
        <a:bodyPr/>
        <a:lstStyle/>
        <a:p>
          <a:r>
            <a:rPr lang="en-US" dirty="0"/>
            <a:t>Patient Triage: Chatbots can classify patients based on the severity of their condition, helping healthcare providers prioritize cases and allocate resources efficiently.</a:t>
          </a:r>
        </a:p>
      </dgm:t>
    </dgm:pt>
    <dgm:pt modelId="{7ABC3467-F0A1-41FF-878F-1612F3199006}" type="parTrans" cxnId="{9FD095FB-8BAE-4B95-AD48-FA065B472148}">
      <dgm:prSet/>
      <dgm:spPr/>
      <dgm:t>
        <a:bodyPr/>
        <a:lstStyle/>
        <a:p>
          <a:endParaRPr lang="en-US"/>
        </a:p>
      </dgm:t>
    </dgm:pt>
    <dgm:pt modelId="{A5D340CA-6157-4B25-A2B6-636DC4D62C1E}" type="sibTrans" cxnId="{9FD095FB-8BAE-4B95-AD48-FA065B472148}">
      <dgm:prSet/>
      <dgm:spPr/>
      <dgm:t>
        <a:bodyPr/>
        <a:lstStyle/>
        <a:p>
          <a:endParaRPr lang="en-US"/>
        </a:p>
      </dgm:t>
    </dgm:pt>
    <dgm:pt modelId="{BEFE4845-0134-453E-85DD-9DC69081B25F}">
      <dgm:prSet/>
      <dgm:spPr/>
      <dgm:t>
        <a:bodyPr/>
        <a:lstStyle/>
        <a:p>
          <a:r>
            <a:rPr lang="en-US"/>
            <a:t>Mental Health Support: AI chatbots can offer psychological support, providing users with coping strategies and resources for mental health issues. </a:t>
          </a:r>
        </a:p>
      </dgm:t>
    </dgm:pt>
    <dgm:pt modelId="{297EB323-321B-4FF8-A51D-E464A3D6EC64}" type="parTrans" cxnId="{EA320BCB-1735-4FCD-8CCB-CA3D5763A55A}">
      <dgm:prSet/>
      <dgm:spPr/>
      <dgm:t>
        <a:bodyPr/>
        <a:lstStyle/>
        <a:p>
          <a:endParaRPr lang="en-US"/>
        </a:p>
      </dgm:t>
    </dgm:pt>
    <dgm:pt modelId="{B561FC9C-51FC-4719-B999-7E8456F4A996}" type="sibTrans" cxnId="{EA320BCB-1735-4FCD-8CCB-CA3D5763A55A}">
      <dgm:prSet/>
      <dgm:spPr/>
      <dgm:t>
        <a:bodyPr/>
        <a:lstStyle/>
        <a:p>
          <a:endParaRPr lang="en-US"/>
        </a:p>
      </dgm:t>
    </dgm:pt>
    <dgm:pt modelId="{97940790-B522-4081-99F3-8257FF2D1078}" type="pres">
      <dgm:prSet presAssocID="{4342317E-0E12-4620-A85E-FAAEEF35DD31}" presName="root" presStyleCnt="0">
        <dgm:presLayoutVars>
          <dgm:dir/>
          <dgm:resizeHandles val="exact"/>
        </dgm:presLayoutVars>
      </dgm:prSet>
      <dgm:spPr/>
    </dgm:pt>
    <dgm:pt modelId="{54D7B7A6-3496-45F8-8F98-E2B98CFA9CA7}" type="pres">
      <dgm:prSet presAssocID="{8852859B-1D1F-4BC4-8C25-85C1DD821451}" presName="compNode" presStyleCnt="0"/>
      <dgm:spPr/>
    </dgm:pt>
    <dgm:pt modelId="{C8055B20-8409-400A-A88A-B44D0B1DA69A}" type="pres">
      <dgm:prSet presAssocID="{8852859B-1D1F-4BC4-8C25-85C1DD821451}" presName="bgRect" presStyleLbl="bgShp" presStyleIdx="0" presStyleCnt="2"/>
      <dgm:spPr/>
    </dgm:pt>
    <dgm:pt modelId="{212102C7-399A-4D63-B82A-645C212B21BC}" type="pres">
      <dgm:prSet presAssocID="{8852859B-1D1F-4BC4-8C25-85C1DD82145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749D6A4D-FC2B-4652-9ED4-7BBD3B027EB8}" type="pres">
      <dgm:prSet presAssocID="{8852859B-1D1F-4BC4-8C25-85C1DD821451}" presName="spaceRect" presStyleCnt="0"/>
      <dgm:spPr/>
    </dgm:pt>
    <dgm:pt modelId="{077E9375-FFF4-4D98-A6A4-2BA0815FB28F}" type="pres">
      <dgm:prSet presAssocID="{8852859B-1D1F-4BC4-8C25-85C1DD821451}" presName="parTx" presStyleLbl="revTx" presStyleIdx="0" presStyleCnt="2">
        <dgm:presLayoutVars>
          <dgm:chMax val="0"/>
          <dgm:chPref val="0"/>
        </dgm:presLayoutVars>
      </dgm:prSet>
      <dgm:spPr/>
    </dgm:pt>
    <dgm:pt modelId="{CC45C32F-20E5-41DB-AD79-221234BD762F}" type="pres">
      <dgm:prSet presAssocID="{A5D340CA-6157-4B25-A2B6-636DC4D62C1E}" presName="sibTrans" presStyleCnt="0"/>
      <dgm:spPr/>
    </dgm:pt>
    <dgm:pt modelId="{473A59C5-E90C-4D91-9086-9C4C01561AB6}" type="pres">
      <dgm:prSet presAssocID="{BEFE4845-0134-453E-85DD-9DC69081B25F}" presName="compNode" presStyleCnt="0"/>
      <dgm:spPr/>
    </dgm:pt>
    <dgm:pt modelId="{F25D0420-4AE0-401E-8BE9-5371B1B6AC16}" type="pres">
      <dgm:prSet presAssocID="{BEFE4845-0134-453E-85DD-9DC69081B25F}" presName="bgRect" presStyleLbl="bgShp" presStyleIdx="1" presStyleCnt="2"/>
      <dgm:spPr/>
    </dgm:pt>
    <dgm:pt modelId="{CF835B7E-C6F5-4DE5-8765-67D7A039FF90}" type="pres">
      <dgm:prSet presAssocID="{BEFE4845-0134-453E-85DD-9DC69081B25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AEE94394-9A9F-4262-8FD3-A9BDA0799179}" type="pres">
      <dgm:prSet presAssocID="{BEFE4845-0134-453E-85DD-9DC69081B25F}" presName="spaceRect" presStyleCnt="0"/>
      <dgm:spPr/>
    </dgm:pt>
    <dgm:pt modelId="{A3F6A005-D3B6-48F1-B9CC-A83549980E57}" type="pres">
      <dgm:prSet presAssocID="{BEFE4845-0134-453E-85DD-9DC69081B25F}" presName="parTx" presStyleLbl="revTx" presStyleIdx="1" presStyleCnt="2">
        <dgm:presLayoutVars>
          <dgm:chMax val="0"/>
          <dgm:chPref val="0"/>
        </dgm:presLayoutVars>
      </dgm:prSet>
      <dgm:spPr/>
    </dgm:pt>
  </dgm:ptLst>
  <dgm:cxnLst>
    <dgm:cxn modelId="{7BF26018-863B-47F6-8C21-774213795039}" type="presOf" srcId="{BEFE4845-0134-453E-85DD-9DC69081B25F}" destId="{A3F6A005-D3B6-48F1-B9CC-A83549980E57}" srcOrd="0" destOrd="0" presId="urn:microsoft.com/office/officeart/2018/2/layout/IconVerticalSolidList#10"/>
    <dgm:cxn modelId="{B43C80C0-BD37-4AE4-9765-0BA1473728E5}" type="presOf" srcId="{8852859B-1D1F-4BC4-8C25-85C1DD821451}" destId="{077E9375-FFF4-4D98-A6A4-2BA0815FB28F}" srcOrd="0" destOrd="0" presId="urn:microsoft.com/office/officeart/2018/2/layout/IconVerticalSolidList#10"/>
    <dgm:cxn modelId="{EA320BCB-1735-4FCD-8CCB-CA3D5763A55A}" srcId="{4342317E-0E12-4620-A85E-FAAEEF35DD31}" destId="{BEFE4845-0134-453E-85DD-9DC69081B25F}" srcOrd="1" destOrd="0" parTransId="{297EB323-321B-4FF8-A51D-E464A3D6EC64}" sibTransId="{B561FC9C-51FC-4719-B999-7E8456F4A996}"/>
    <dgm:cxn modelId="{608541CE-2F09-4A8E-A112-338DD8554CD1}" type="presOf" srcId="{4342317E-0E12-4620-A85E-FAAEEF35DD31}" destId="{97940790-B522-4081-99F3-8257FF2D1078}" srcOrd="0" destOrd="0" presId="urn:microsoft.com/office/officeart/2018/2/layout/IconVerticalSolidList#10"/>
    <dgm:cxn modelId="{9FD095FB-8BAE-4B95-AD48-FA065B472148}" srcId="{4342317E-0E12-4620-A85E-FAAEEF35DD31}" destId="{8852859B-1D1F-4BC4-8C25-85C1DD821451}" srcOrd="0" destOrd="0" parTransId="{7ABC3467-F0A1-41FF-878F-1612F3199006}" sibTransId="{A5D340CA-6157-4B25-A2B6-636DC4D62C1E}"/>
    <dgm:cxn modelId="{66EFD92D-E096-46D5-AE40-EC789270BD44}" type="presParOf" srcId="{97940790-B522-4081-99F3-8257FF2D1078}" destId="{54D7B7A6-3496-45F8-8F98-E2B98CFA9CA7}" srcOrd="0" destOrd="0" presId="urn:microsoft.com/office/officeart/2018/2/layout/IconVerticalSolidList#10"/>
    <dgm:cxn modelId="{902CA620-B8B5-4083-ACC9-755E47F8478F}" type="presParOf" srcId="{54D7B7A6-3496-45F8-8F98-E2B98CFA9CA7}" destId="{C8055B20-8409-400A-A88A-B44D0B1DA69A}" srcOrd="0" destOrd="0" presId="urn:microsoft.com/office/officeart/2018/2/layout/IconVerticalSolidList#10"/>
    <dgm:cxn modelId="{089CF5A1-3D60-4FB6-B948-08253A01A09C}" type="presParOf" srcId="{54D7B7A6-3496-45F8-8F98-E2B98CFA9CA7}" destId="{212102C7-399A-4D63-B82A-645C212B21BC}" srcOrd="1" destOrd="0" presId="urn:microsoft.com/office/officeart/2018/2/layout/IconVerticalSolidList#10"/>
    <dgm:cxn modelId="{8E2E5F10-D91A-4E83-9063-7D1E7C273EA9}" type="presParOf" srcId="{54D7B7A6-3496-45F8-8F98-E2B98CFA9CA7}" destId="{749D6A4D-FC2B-4652-9ED4-7BBD3B027EB8}" srcOrd="2" destOrd="0" presId="urn:microsoft.com/office/officeart/2018/2/layout/IconVerticalSolidList#10"/>
    <dgm:cxn modelId="{56E70F58-532A-4E09-A9CC-1D673C2AF10C}" type="presParOf" srcId="{54D7B7A6-3496-45F8-8F98-E2B98CFA9CA7}" destId="{077E9375-FFF4-4D98-A6A4-2BA0815FB28F}" srcOrd="3" destOrd="0" presId="urn:microsoft.com/office/officeart/2018/2/layout/IconVerticalSolidList#10"/>
    <dgm:cxn modelId="{46F9226C-C9AC-436A-840A-7666475A3FC3}" type="presParOf" srcId="{97940790-B522-4081-99F3-8257FF2D1078}" destId="{CC45C32F-20E5-41DB-AD79-221234BD762F}" srcOrd="1" destOrd="0" presId="urn:microsoft.com/office/officeart/2018/2/layout/IconVerticalSolidList#10"/>
    <dgm:cxn modelId="{6F45CC1B-D6FC-4AE9-86F5-675EF749A33C}" type="presParOf" srcId="{97940790-B522-4081-99F3-8257FF2D1078}" destId="{473A59C5-E90C-4D91-9086-9C4C01561AB6}" srcOrd="2" destOrd="0" presId="urn:microsoft.com/office/officeart/2018/2/layout/IconVerticalSolidList#10"/>
    <dgm:cxn modelId="{F93A85F6-735F-498C-B26E-C4BD9EA2D780}" type="presParOf" srcId="{473A59C5-E90C-4D91-9086-9C4C01561AB6}" destId="{F25D0420-4AE0-401E-8BE9-5371B1B6AC16}" srcOrd="0" destOrd="0" presId="urn:microsoft.com/office/officeart/2018/2/layout/IconVerticalSolidList#10"/>
    <dgm:cxn modelId="{9E16A355-E079-4EC0-9AD4-8662C0BE0B91}" type="presParOf" srcId="{473A59C5-E90C-4D91-9086-9C4C01561AB6}" destId="{CF835B7E-C6F5-4DE5-8765-67D7A039FF90}" srcOrd="1" destOrd="0" presId="urn:microsoft.com/office/officeart/2018/2/layout/IconVerticalSolidList#10"/>
    <dgm:cxn modelId="{73B7601E-B06B-4632-856E-DDB33D5429A2}" type="presParOf" srcId="{473A59C5-E90C-4D91-9086-9C4C01561AB6}" destId="{AEE94394-9A9F-4262-8FD3-A9BDA0799179}" srcOrd="2" destOrd="0" presId="urn:microsoft.com/office/officeart/2018/2/layout/IconVerticalSolidList#10"/>
    <dgm:cxn modelId="{A8628484-4545-45B7-8012-278171DA5E08}" type="presParOf" srcId="{473A59C5-E90C-4D91-9086-9C4C01561AB6}" destId="{A3F6A005-D3B6-48F1-B9CC-A83549980E57}" srcOrd="3" destOrd="0" presId="urn:microsoft.com/office/officeart/2018/2/layout/IconVerticalSolidList#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9BBA5C-F8BE-4C08-8535-916435FE952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1C07DA5-0C5A-4483-8030-6A31D1BA674D}">
      <dgm:prSet/>
      <dgm:spPr/>
      <dgm:t>
        <a:bodyPr/>
        <a:lstStyle/>
        <a:p>
          <a:pPr>
            <a:lnSpc>
              <a:spcPct val="100000"/>
            </a:lnSpc>
            <a:defRPr cap="all"/>
          </a:pPr>
          <a:r>
            <a:rPr lang="en-US"/>
            <a:t>AI enabled</a:t>
          </a:r>
        </a:p>
      </dgm:t>
    </dgm:pt>
    <dgm:pt modelId="{07EA3C78-7BCF-4222-9B08-8F76A9512B6C}" type="parTrans" cxnId="{C13FFE25-86E7-4522-BF57-392ACB87B904}">
      <dgm:prSet/>
      <dgm:spPr/>
      <dgm:t>
        <a:bodyPr/>
        <a:lstStyle/>
        <a:p>
          <a:endParaRPr lang="en-US"/>
        </a:p>
      </dgm:t>
    </dgm:pt>
    <dgm:pt modelId="{60FCE11E-8D79-4EA1-A281-1CFB02A04CE1}" type="sibTrans" cxnId="{C13FFE25-86E7-4522-BF57-392ACB87B904}">
      <dgm:prSet/>
      <dgm:spPr/>
      <dgm:t>
        <a:bodyPr/>
        <a:lstStyle/>
        <a:p>
          <a:endParaRPr lang="en-US"/>
        </a:p>
      </dgm:t>
    </dgm:pt>
    <dgm:pt modelId="{9D39AC7B-EEF5-4B94-A456-E0CD8976C1B7}">
      <dgm:prSet/>
      <dgm:spPr/>
      <dgm:t>
        <a:bodyPr/>
        <a:lstStyle/>
        <a:p>
          <a:pPr>
            <a:lnSpc>
              <a:spcPct val="100000"/>
            </a:lnSpc>
            <a:defRPr cap="all"/>
          </a:pPr>
          <a:r>
            <a:rPr lang="en-US"/>
            <a:t>Non-AI enabled</a:t>
          </a:r>
        </a:p>
      </dgm:t>
    </dgm:pt>
    <dgm:pt modelId="{AE48E436-60AF-4521-81EF-269975909D2B}" type="parTrans" cxnId="{8AA4828E-B3A1-4DAC-866A-A4C443AA54BD}">
      <dgm:prSet/>
      <dgm:spPr/>
      <dgm:t>
        <a:bodyPr/>
        <a:lstStyle/>
        <a:p>
          <a:endParaRPr lang="en-US"/>
        </a:p>
      </dgm:t>
    </dgm:pt>
    <dgm:pt modelId="{A3A4C958-B3D5-4F93-AD83-C514759EBD8D}" type="sibTrans" cxnId="{8AA4828E-B3A1-4DAC-866A-A4C443AA54BD}">
      <dgm:prSet/>
      <dgm:spPr/>
      <dgm:t>
        <a:bodyPr/>
        <a:lstStyle/>
        <a:p>
          <a:endParaRPr lang="en-US"/>
        </a:p>
      </dgm:t>
    </dgm:pt>
    <dgm:pt modelId="{A6DEEDBD-C5DE-4495-84B9-F9FC5BCF8E81}" type="pres">
      <dgm:prSet presAssocID="{159BBA5C-F8BE-4C08-8535-916435FE952D}" presName="root" presStyleCnt="0">
        <dgm:presLayoutVars>
          <dgm:dir/>
          <dgm:resizeHandles val="exact"/>
        </dgm:presLayoutVars>
      </dgm:prSet>
      <dgm:spPr/>
    </dgm:pt>
    <dgm:pt modelId="{15C503E6-E930-4F23-8ABD-D4EE7A0F72BC}" type="pres">
      <dgm:prSet presAssocID="{01C07DA5-0C5A-4483-8030-6A31D1BA674D}" presName="compNode" presStyleCnt="0"/>
      <dgm:spPr/>
    </dgm:pt>
    <dgm:pt modelId="{948725C7-FADD-44B1-9129-26512B4F9A22}" type="pres">
      <dgm:prSet presAssocID="{01C07DA5-0C5A-4483-8030-6A31D1BA674D}" presName="iconBgRect" presStyleLbl="bgShp" presStyleIdx="0" presStyleCnt="2"/>
      <dgm:spPr/>
    </dgm:pt>
    <dgm:pt modelId="{7E0B1920-41F1-4218-8CBA-24CFDBD460A1}" type="pres">
      <dgm:prSet presAssocID="{01C07DA5-0C5A-4483-8030-6A31D1BA674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F975D419-A823-49BD-846B-01F6C9748948}" type="pres">
      <dgm:prSet presAssocID="{01C07DA5-0C5A-4483-8030-6A31D1BA674D}" presName="spaceRect" presStyleCnt="0"/>
      <dgm:spPr/>
    </dgm:pt>
    <dgm:pt modelId="{8552F1D5-C835-41F4-9078-92911629BB39}" type="pres">
      <dgm:prSet presAssocID="{01C07DA5-0C5A-4483-8030-6A31D1BA674D}" presName="textRect" presStyleLbl="revTx" presStyleIdx="0" presStyleCnt="2">
        <dgm:presLayoutVars>
          <dgm:chMax val="1"/>
          <dgm:chPref val="1"/>
        </dgm:presLayoutVars>
      </dgm:prSet>
      <dgm:spPr/>
    </dgm:pt>
    <dgm:pt modelId="{19A73B5B-A975-4282-A985-186CE8501A1B}" type="pres">
      <dgm:prSet presAssocID="{60FCE11E-8D79-4EA1-A281-1CFB02A04CE1}" presName="sibTrans" presStyleCnt="0"/>
      <dgm:spPr/>
    </dgm:pt>
    <dgm:pt modelId="{FBE5813B-EA6A-4147-A707-D908351DC1F9}" type="pres">
      <dgm:prSet presAssocID="{9D39AC7B-EEF5-4B94-A456-E0CD8976C1B7}" presName="compNode" presStyleCnt="0"/>
      <dgm:spPr/>
    </dgm:pt>
    <dgm:pt modelId="{368556F9-8225-49C1-91B6-A858F6E53D06}" type="pres">
      <dgm:prSet presAssocID="{9D39AC7B-EEF5-4B94-A456-E0CD8976C1B7}" presName="iconBgRect" presStyleLbl="bgShp" presStyleIdx="1" presStyleCnt="2"/>
      <dgm:spPr/>
    </dgm:pt>
    <dgm:pt modelId="{FDB25D48-72A3-4998-9521-2157969F3329}" type="pres">
      <dgm:prSet presAssocID="{9D39AC7B-EEF5-4B94-A456-E0CD8976C1B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51F69C13-FC71-4D71-9977-AA9C7006661A}" type="pres">
      <dgm:prSet presAssocID="{9D39AC7B-EEF5-4B94-A456-E0CD8976C1B7}" presName="spaceRect" presStyleCnt="0"/>
      <dgm:spPr/>
    </dgm:pt>
    <dgm:pt modelId="{F71766DC-E397-4410-B9A6-CF70D23065EA}" type="pres">
      <dgm:prSet presAssocID="{9D39AC7B-EEF5-4B94-A456-E0CD8976C1B7}" presName="textRect" presStyleLbl="revTx" presStyleIdx="1" presStyleCnt="2">
        <dgm:presLayoutVars>
          <dgm:chMax val="1"/>
          <dgm:chPref val="1"/>
        </dgm:presLayoutVars>
      </dgm:prSet>
      <dgm:spPr/>
    </dgm:pt>
  </dgm:ptLst>
  <dgm:cxnLst>
    <dgm:cxn modelId="{C13FFE25-86E7-4522-BF57-392ACB87B904}" srcId="{159BBA5C-F8BE-4C08-8535-916435FE952D}" destId="{01C07DA5-0C5A-4483-8030-6A31D1BA674D}" srcOrd="0" destOrd="0" parTransId="{07EA3C78-7BCF-4222-9B08-8F76A9512B6C}" sibTransId="{60FCE11E-8D79-4EA1-A281-1CFB02A04CE1}"/>
    <dgm:cxn modelId="{8A6C193B-9803-4881-BF0C-CAF2D2C6D206}" type="presOf" srcId="{01C07DA5-0C5A-4483-8030-6A31D1BA674D}" destId="{8552F1D5-C835-41F4-9078-92911629BB39}" srcOrd="0" destOrd="0" presId="urn:microsoft.com/office/officeart/2018/5/layout/IconCircleLabelList"/>
    <dgm:cxn modelId="{8AA4828E-B3A1-4DAC-866A-A4C443AA54BD}" srcId="{159BBA5C-F8BE-4C08-8535-916435FE952D}" destId="{9D39AC7B-EEF5-4B94-A456-E0CD8976C1B7}" srcOrd="1" destOrd="0" parTransId="{AE48E436-60AF-4521-81EF-269975909D2B}" sibTransId="{A3A4C958-B3D5-4F93-AD83-C514759EBD8D}"/>
    <dgm:cxn modelId="{FF81FA95-0433-44F1-9402-0487A78BA3D7}" type="presOf" srcId="{9D39AC7B-EEF5-4B94-A456-E0CD8976C1B7}" destId="{F71766DC-E397-4410-B9A6-CF70D23065EA}" srcOrd="0" destOrd="0" presId="urn:microsoft.com/office/officeart/2018/5/layout/IconCircleLabelList"/>
    <dgm:cxn modelId="{A447EFC8-3510-44F3-98EF-005E2172AFDE}" type="presOf" srcId="{159BBA5C-F8BE-4C08-8535-916435FE952D}" destId="{A6DEEDBD-C5DE-4495-84B9-F9FC5BCF8E81}" srcOrd="0" destOrd="0" presId="urn:microsoft.com/office/officeart/2018/5/layout/IconCircleLabelList"/>
    <dgm:cxn modelId="{3C78230A-90B7-475F-8A4F-E2B0D49B1B36}" type="presParOf" srcId="{A6DEEDBD-C5DE-4495-84B9-F9FC5BCF8E81}" destId="{15C503E6-E930-4F23-8ABD-D4EE7A0F72BC}" srcOrd="0" destOrd="0" presId="urn:microsoft.com/office/officeart/2018/5/layout/IconCircleLabelList"/>
    <dgm:cxn modelId="{C63A8D40-8B6A-4FB1-B09A-053A19487319}" type="presParOf" srcId="{15C503E6-E930-4F23-8ABD-D4EE7A0F72BC}" destId="{948725C7-FADD-44B1-9129-26512B4F9A22}" srcOrd="0" destOrd="0" presId="urn:microsoft.com/office/officeart/2018/5/layout/IconCircleLabelList"/>
    <dgm:cxn modelId="{2B1DD7AB-9068-41F0-89AB-9DA646C698BF}" type="presParOf" srcId="{15C503E6-E930-4F23-8ABD-D4EE7A0F72BC}" destId="{7E0B1920-41F1-4218-8CBA-24CFDBD460A1}" srcOrd="1" destOrd="0" presId="urn:microsoft.com/office/officeart/2018/5/layout/IconCircleLabelList"/>
    <dgm:cxn modelId="{C2925011-42EA-4AE5-9331-2732EA88DBB9}" type="presParOf" srcId="{15C503E6-E930-4F23-8ABD-D4EE7A0F72BC}" destId="{F975D419-A823-49BD-846B-01F6C9748948}" srcOrd="2" destOrd="0" presId="urn:microsoft.com/office/officeart/2018/5/layout/IconCircleLabelList"/>
    <dgm:cxn modelId="{91C6372C-4ECA-41EF-B376-A8EEE7F54722}" type="presParOf" srcId="{15C503E6-E930-4F23-8ABD-D4EE7A0F72BC}" destId="{8552F1D5-C835-41F4-9078-92911629BB39}" srcOrd="3" destOrd="0" presId="urn:microsoft.com/office/officeart/2018/5/layout/IconCircleLabelList"/>
    <dgm:cxn modelId="{62424A94-EDA9-4AD5-81E3-1226E6E5F40C}" type="presParOf" srcId="{A6DEEDBD-C5DE-4495-84B9-F9FC5BCF8E81}" destId="{19A73B5B-A975-4282-A985-186CE8501A1B}" srcOrd="1" destOrd="0" presId="urn:microsoft.com/office/officeart/2018/5/layout/IconCircleLabelList"/>
    <dgm:cxn modelId="{BA14870E-2A1A-417E-866D-E2E794BAA0A4}" type="presParOf" srcId="{A6DEEDBD-C5DE-4495-84B9-F9FC5BCF8E81}" destId="{FBE5813B-EA6A-4147-A707-D908351DC1F9}" srcOrd="2" destOrd="0" presId="urn:microsoft.com/office/officeart/2018/5/layout/IconCircleLabelList"/>
    <dgm:cxn modelId="{6CAD1581-04E0-4135-AEFE-E492B85CC029}" type="presParOf" srcId="{FBE5813B-EA6A-4147-A707-D908351DC1F9}" destId="{368556F9-8225-49C1-91B6-A858F6E53D06}" srcOrd="0" destOrd="0" presId="urn:microsoft.com/office/officeart/2018/5/layout/IconCircleLabelList"/>
    <dgm:cxn modelId="{FE3E8826-6C27-40E2-9728-4BCFCC4A0B61}" type="presParOf" srcId="{FBE5813B-EA6A-4147-A707-D908351DC1F9}" destId="{FDB25D48-72A3-4998-9521-2157969F3329}" srcOrd="1" destOrd="0" presId="urn:microsoft.com/office/officeart/2018/5/layout/IconCircleLabelList"/>
    <dgm:cxn modelId="{7F08F116-8129-44C2-B488-B4278A592068}" type="presParOf" srcId="{FBE5813B-EA6A-4147-A707-D908351DC1F9}" destId="{51F69C13-FC71-4D71-9977-AA9C7006661A}" srcOrd="2" destOrd="0" presId="urn:microsoft.com/office/officeart/2018/5/layout/IconCircleLabelList"/>
    <dgm:cxn modelId="{B5AB3C17-770A-4E3D-B0B6-8EB3EF1E4047}" type="presParOf" srcId="{FBE5813B-EA6A-4147-A707-D908351DC1F9}" destId="{F71766DC-E397-4410-B9A6-CF70D23065E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D9AAB76-8D0D-41FF-9CA2-EB95F05CB57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7ABCA94-29F3-40BA-9113-C9146D289A5B}">
      <dgm:prSet/>
      <dgm:spPr/>
      <dgm:t>
        <a:bodyPr/>
        <a:lstStyle/>
        <a:p>
          <a:r>
            <a:rPr lang="en-US"/>
            <a:t>Accuracy and Reliability</a:t>
          </a:r>
        </a:p>
      </dgm:t>
    </dgm:pt>
    <dgm:pt modelId="{0EDAC7BA-E356-466E-A494-0779FF807460}" type="parTrans" cxnId="{48662D91-DC3F-436D-8555-35C5A7AE463A}">
      <dgm:prSet/>
      <dgm:spPr/>
      <dgm:t>
        <a:bodyPr/>
        <a:lstStyle/>
        <a:p>
          <a:endParaRPr lang="en-US"/>
        </a:p>
      </dgm:t>
    </dgm:pt>
    <dgm:pt modelId="{97A2BFBA-E879-4E1A-877C-8221FF17987D}" type="sibTrans" cxnId="{48662D91-DC3F-436D-8555-35C5A7AE463A}">
      <dgm:prSet/>
      <dgm:spPr/>
      <dgm:t>
        <a:bodyPr/>
        <a:lstStyle/>
        <a:p>
          <a:endParaRPr lang="en-US"/>
        </a:p>
      </dgm:t>
    </dgm:pt>
    <dgm:pt modelId="{767B0C35-A60F-4F04-97E3-0DE248A258A0}">
      <dgm:prSet/>
      <dgm:spPr/>
      <dgm:t>
        <a:bodyPr/>
        <a:lstStyle/>
        <a:p>
          <a:r>
            <a:rPr lang="en-US"/>
            <a:t>Privacy and security</a:t>
          </a:r>
        </a:p>
      </dgm:t>
    </dgm:pt>
    <dgm:pt modelId="{B7E0203A-119E-4F2F-AEE9-F2B6B606CFC8}" type="parTrans" cxnId="{0954B64D-D32D-4955-A29A-6814FFAFFAF8}">
      <dgm:prSet/>
      <dgm:spPr/>
      <dgm:t>
        <a:bodyPr/>
        <a:lstStyle/>
        <a:p>
          <a:endParaRPr lang="en-US"/>
        </a:p>
      </dgm:t>
    </dgm:pt>
    <dgm:pt modelId="{2E18D6B1-E253-4EB0-8E4C-2D28E25C2C6F}" type="sibTrans" cxnId="{0954B64D-D32D-4955-A29A-6814FFAFFAF8}">
      <dgm:prSet/>
      <dgm:spPr/>
      <dgm:t>
        <a:bodyPr/>
        <a:lstStyle/>
        <a:p>
          <a:endParaRPr lang="en-US"/>
        </a:p>
      </dgm:t>
    </dgm:pt>
    <dgm:pt modelId="{7AFEC04A-DE9A-4D69-8D4B-1B698339F887}">
      <dgm:prSet/>
      <dgm:spPr/>
      <dgm:t>
        <a:bodyPr/>
        <a:lstStyle/>
        <a:p>
          <a:r>
            <a:rPr lang="en-US"/>
            <a:t>Natural language understanding</a:t>
          </a:r>
        </a:p>
      </dgm:t>
    </dgm:pt>
    <dgm:pt modelId="{3E9B3766-DAE2-4972-A152-98134BB617C7}" type="parTrans" cxnId="{3A13FDD3-95BD-4AF4-A4B6-5B8EC183DE77}">
      <dgm:prSet/>
      <dgm:spPr/>
      <dgm:t>
        <a:bodyPr/>
        <a:lstStyle/>
        <a:p>
          <a:endParaRPr lang="en-US"/>
        </a:p>
      </dgm:t>
    </dgm:pt>
    <dgm:pt modelId="{3EEC95B0-5146-453A-B029-F4799C0FB121}" type="sibTrans" cxnId="{3A13FDD3-95BD-4AF4-A4B6-5B8EC183DE77}">
      <dgm:prSet/>
      <dgm:spPr/>
      <dgm:t>
        <a:bodyPr/>
        <a:lstStyle/>
        <a:p>
          <a:endParaRPr lang="en-US"/>
        </a:p>
      </dgm:t>
    </dgm:pt>
    <dgm:pt modelId="{06671FC5-EC1B-4A49-8EFE-E90DA3343017}">
      <dgm:prSet/>
      <dgm:spPr/>
      <dgm:t>
        <a:bodyPr/>
        <a:lstStyle/>
        <a:p>
          <a:r>
            <a:rPr lang="en-US"/>
            <a:t>Personalization</a:t>
          </a:r>
        </a:p>
      </dgm:t>
    </dgm:pt>
    <dgm:pt modelId="{FF9B731F-0CFE-44DB-9F21-0F4DF4F1DBE9}" type="parTrans" cxnId="{0AECCD2F-2220-4017-B27F-765E908CBC3F}">
      <dgm:prSet/>
      <dgm:spPr/>
      <dgm:t>
        <a:bodyPr/>
        <a:lstStyle/>
        <a:p>
          <a:endParaRPr lang="en-US"/>
        </a:p>
      </dgm:t>
    </dgm:pt>
    <dgm:pt modelId="{705BA55D-806F-41E0-A96B-C6CA7B06591B}" type="sibTrans" cxnId="{0AECCD2F-2220-4017-B27F-765E908CBC3F}">
      <dgm:prSet/>
      <dgm:spPr/>
      <dgm:t>
        <a:bodyPr/>
        <a:lstStyle/>
        <a:p>
          <a:endParaRPr lang="en-US"/>
        </a:p>
      </dgm:t>
    </dgm:pt>
    <dgm:pt modelId="{6265AE4B-566B-4ED3-982B-BA905ABE6293}">
      <dgm:prSet/>
      <dgm:spPr/>
      <dgm:t>
        <a:bodyPr/>
        <a:lstStyle/>
        <a:p>
          <a:r>
            <a:rPr lang="en-US"/>
            <a:t>Accessibility</a:t>
          </a:r>
        </a:p>
      </dgm:t>
    </dgm:pt>
    <dgm:pt modelId="{8B522786-B7F4-4588-B2D3-CC74B6E8615E}" type="parTrans" cxnId="{5C207752-3076-4CB4-A431-8C01C3E8379C}">
      <dgm:prSet/>
      <dgm:spPr/>
      <dgm:t>
        <a:bodyPr/>
        <a:lstStyle/>
        <a:p>
          <a:endParaRPr lang="en-US"/>
        </a:p>
      </dgm:t>
    </dgm:pt>
    <dgm:pt modelId="{63A939F5-36BE-48FA-8543-78069116D51F}" type="sibTrans" cxnId="{5C207752-3076-4CB4-A431-8C01C3E8379C}">
      <dgm:prSet/>
      <dgm:spPr/>
      <dgm:t>
        <a:bodyPr/>
        <a:lstStyle/>
        <a:p>
          <a:endParaRPr lang="en-US"/>
        </a:p>
      </dgm:t>
    </dgm:pt>
    <dgm:pt modelId="{F4817728-C4C6-418A-92F6-D3D210002186}">
      <dgm:prSet/>
      <dgm:spPr/>
      <dgm:t>
        <a:bodyPr/>
        <a:lstStyle/>
        <a:p>
          <a:r>
            <a:rPr lang="en-US"/>
            <a:t>Empathy and support</a:t>
          </a:r>
        </a:p>
      </dgm:t>
    </dgm:pt>
    <dgm:pt modelId="{2DE53A18-F801-4D40-AE22-D87EA38F2898}" type="parTrans" cxnId="{65BFFCD8-0603-4186-BE40-83C79727AC64}">
      <dgm:prSet/>
      <dgm:spPr/>
      <dgm:t>
        <a:bodyPr/>
        <a:lstStyle/>
        <a:p>
          <a:endParaRPr lang="en-US"/>
        </a:p>
      </dgm:t>
    </dgm:pt>
    <dgm:pt modelId="{F33B53A6-C4AD-4BE1-BA37-C05DDBE488C5}" type="sibTrans" cxnId="{65BFFCD8-0603-4186-BE40-83C79727AC64}">
      <dgm:prSet/>
      <dgm:spPr/>
      <dgm:t>
        <a:bodyPr/>
        <a:lstStyle/>
        <a:p>
          <a:endParaRPr lang="en-US"/>
        </a:p>
      </dgm:t>
    </dgm:pt>
    <dgm:pt modelId="{D53068D2-69BB-4854-A259-A1FBA8E05A55}">
      <dgm:prSet/>
      <dgm:spPr/>
      <dgm:t>
        <a:bodyPr/>
        <a:lstStyle/>
        <a:p>
          <a:r>
            <a:rPr lang="en-US"/>
            <a:t>Integration with health systems</a:t>
          </a:r>
        </a:p>
      </dgm:t>
    </dgm:pt>
    <dgm:pt modelId="{9FE4A919-923F-401D-9FE7-97EE020DBB2C}" type="parTrans" cxnId="{37E5B9F5-BB7D-4D93-ACA4-0F28545162D0}">
      <dgm:prSet/>
      <dgm:spPr/>
      <dgm:t>
        <a:bodyPr/>
        <a:lstStyle/>
        <a:p>
          <a:endParaRPr lang="en-US"/>
        </a:p>
      </dgm:t>
    </dgm:pt>
    <dgm:pt modelId="{455D2CEF-B017-4347-9F35-C74BDBBDA039}" type="sibTrans" cxnId="{37E5B9F5-BB7D-4D93-ACA4-0F28545162D0}">
      <dgm:prSet/>
      <dgm:spPr/>
      <dgm:t>
        <a:bodyPr/>
        <a:lstStyle/>
        <a:p>
          <a:endParaRPr lang="en-US"/>
        </a:p>
      </dgm:t>
    </dgm:pt>
    <dgm:pt modelId="{39050B17-249E-45B9-9972-605A88C4D148}">
      <dgm:prSet/>
      <dgm:spPr/>
      <dgm:t>
        <a:bodyPr/>
        <a:lstStyle/>
        <a:p>
          <a:r>
            <a:rPr lang="en-US"/>
            <a:t>Continuous Improvement</a:t>
          </a:r>
        </a:p>
      </dgm:t>
    </dgm:pt>
    <dgm:pt modelId="{8A731614-3199-4767-B680-595038CAF4F7}" type="parTrans" cxnId="{02B2F178-850A-4264-BA41-39B8CB0E1B79}">
      <dgm:prSet/>
      <dgm:spPr/>
      <dgm:t>
        <a:bodyPr/>
        <a:lstStyle/>
        <a:p>
          <a:endParaRPr lang="en-US"/>
        </a:p>
      </dgm:t>
    </dgm:pt>
    <dgm:pt modelId="{7A0E54D0-6283-4C89-8BCA-BAA6A7F76479}" type="sibTrans" cxnId="{02B2F178-850A-4264-BA41-39B8CB0E1B79}">
      <dgm:prSet/>
      <dgm:spPr/>
      <dgm:t>
        <a:bodyPr/>
        <a:lstStyle/>
        <a:p>
          <a:endParaRPr lang="en-US"/>
        </a:p>
      </dgm:t>
    </dgm:pt>
    <dgm:pt modelId="{F08C2F7F-2C06-4B0E-8307-4292784BCE2D}" type="pres">
      <dgm:prSet presAssocID="{1D9AAB76-8D0D-41FF-9CA2-EB95F05CB576}" presName="diagram" presStyleCnt="0">
        <dgm:presLayoutVars>
          <dgm:dir/>
          <dgm:resizeHandles val="exact"/>
        </dgm:presLayoutVars>
      </dgm:prSet>
      <dgm:spPr/>
    </dgm:pt>
    <dgm:pt modelId="{ACA8E0D9-2B99-4D3B-8BF5-FEA01D4E4CA0}" type="pres">
      <dgm:prSet presAssocID="{27ABCA94-29F3-40BA-9113-C9146D289A5B}" presName="node" presStyleLbl="node1" presStyleIdx="0" presStyleCnt="8">
        <dgm:presLayoutVars>
          <dgm:bulletEnabled val="1"/>
        </dgm:presLayoutVars>
      </dgm:prSet>
      <dgm:spPr/>
    </dgm:pt>
    <dgm:pt modelId="{BE8E5AF1-D416-47BD-8578-51CEEFDC04BB}" type="pres">
      <dgm:prSet presAssocID="{97A2BFBA-E879-4E1A-877C-8221FF17987D}" presName="sibTrans" presStyleCnt="0"/>
      <dgm:spPr/>
    </dgm:pt>
    <dgm:pt modelId="{B3CC9A1C-12E5-48B4-A6B9-02D16FCD9C1D}" type="pres">
      <dgm:prSet presAssocID="{767B0C35-A60F-4F04-97E3-0DE248A258A0}" presName="node" presStyleLbl="node1" presStyleIdx="1" presStyleCnt="8">
        <dgm:presLayoutVars>
          <dgm:bulletEnabled val="1"/>
        </dgm:presLayoutVars>
      </dgm:prSet>
      <dgm:spPr/>
    </dgm:pt>
    <dgm:pt modelId="{DB1B4345-4772-4A89-B739-2362E6F02CC5}" type="pres">
      <dgm:prSet presAssocID="{2E18D6B1-E253-4EB0-8E4C-2D28E25C2C6F}" presName="sibTrans" presStyleCnt="0"/>
      <dgm:spPr/>
    </dgm:pt>
    <dgm:pt modelId="{1F703773-F693-4C05-9C27-77415BF3A0FD}" type="pres">
      <dgm:prSet presAssocID="{7AFEC04A-DE9A-4D69-8D4B-1B698339F887}" presName="node" presStyleLbl="node1" presStyleIdx="2" presStyleCnt="8">
        <dgm:presLayoutVars>
          <dgm:bulletEnabled val="1"/>
        </dgm:presLayoutVars>
      </dgm:prSet>
      <dgm:spPr/>
    </dgm:pt>
    <dgm:pt modelId="{A0E44990-9C8B-4C51-9396-AB68B2F5751C}" type="pres">
      <dgm:prSet presAssocID="{3EEC95B0-5146-453A-B029-F4799C0FB121}" presName="sibTrans" presStyleCnt="0"/>
      <dgm:spPr/>
    </dgm:pt>
    <dgm:pt modelId="{8CD8BD95-DBC6-4C3E-A4D3-5DC623E30C11}" type="pres">
      <dgm:prSet presAssocID="{06671FC5-EC1B-4A49-8EFE-E90DA3343017}" presName="node" presStyleLbl="node1" presStyleIdx="3" presStyleCnt="8">
        <dgm:presLayoutVars>
          <dgm:bulletEnabled val="1"/>
        </dgm:presLayoutVars>
      </dgm:prSet>
      <dgm:spPr/>
    </dgm:pt>
    <dgm:pt modelId="{749AFB2C-79CF-4CF7-BC5F-F5D04B89E858}" type="pres">
      <dgm:prSet presAssocID="{705BA55D-806F-41E0-A96B-C6CA7B06591B}" presName="sibTrans" presStyleCnt="0"/>
      <dgm:spPr/>
    </dgm:pt>
    <dgm:pt modelId="{06B75202-2ADB-49D1-B8A1-BF23C94962A1}" type="pres">
      <dgm:prSet presAssocID="{6265AE4B-566B-4ED3-982B-BA905ABE6293}" presName="node" presStyleLbl="node1" presStyleIdx="4" presStyleCnt="8">
        <dgm:presLayoutVars>
          <dgm:bulletEnabled val="1"/>
        </dgm:presLayoutVars>
      </dgm:prSet>
      <dgm:spPr/>
    </dgm:pt>
    <dgm:pt modelId="{5F2FD85E-1B8E-4F7B-9D4E-C507C2380E7A}" type="pres">
      <dgm:prSet presAssocID="{63A939F5-36BE-48FA-8543-78069116D51F}" presName="sibTrans" presStyleCnt="0"/>
      <dgm:spPr/>
    </dgm:pt>
    <dgm:pt modelId="{385F6AC7-79F2-4EFE-AFC2-31D086E75D8D}" type="pres">
      <dgm:prSet presAssocID="{F4817728-C4C6-418A-92F6-D3D210002186}" presName="node" presStyleLbl="node1" presStyleIdx="5" presStyleCnt="8">
        <dgm:presLayoutVars>
          <dgm:bulletEnabled val="1"/>
        </dgm:presLayoutVars>
      </dgm:prSet>
      <dgm:spPr/>
    </dgm:pt>
    <dgm:pt modelId="{A213D4A8-F233-4F20-BB1E-D080C4880A57}" type="pres">
      <dgm:prSet presAssocID="{F33B53A6-C4AD-4BE1-BA37-C05DDBE488C5}" presName="sibTrans" presStyleCnt="0"/>
      <dgm:spPr/>
    </dgm:pt>
    <dgm:pt modelId="{B265A726-C0FD-4C2F-9F67-E6FF55FCD440}" type="pres">
      <dgm:prSet presAssocID="{D53068D2-69BB-4854-A259-A1FBA8E05A55}" presName="node" presStyleLbl="node1" presStyleIdx="6" presStyleCnt="8">
        <dgm:presLayoutVars>
          <dgm:bulletEnabled val="1"/>
        </dgm:presLayoutVars>
      </dgm:prSet>
      <dgm:spPr/>
    </dgm:pt>
    <dgm:pt modelId="{F30C5D66-39A8-4727-8D06-5D1783FFEB27}" type="pres">
      <dgm:prSet presAssocID="{455D2CEF-B017-4347-9F35-C74BDBBDA039}" presName="sibTrans" presStyleCnt="0"/>
      <dgm:spPr/>
    </dgm:pt>
    <dgm:pt modelId="{A0597BCF-91D5-405B-A632-BA670639558B}" type="pres">
      <dgm:prSet presAssocID="{39050B17-249E-45B9-9972-605A88C4D148}" presName="node" presStyleLbl="node1" presStyleIdx="7" presStyleCnt="8">
        <dgm:presLayoutVars>
          <dgm:bulletEnabled val="1"/>
        </dgm:presLayoutVars>
      </dgm:prSet>
      <dgm:spPr/>
    </dgm:pt>
  </dgm:ptLst>
  <dgm:cxnLst>
    <dgm:cxn modelId="{3636C706-2936-4CDE-B01C-2352071C080B}" type="presOf" srcId="{27ABCA94-29F3-40BA-9113-C9146D289A5B}" destId="{ACA8E0D9-2B99-4D3B-8BF5-FEA01D4E4CA0}" srcOrd="0" destOrd="0" presId="urn:microsoft.com/office/officeart/2005/8/layout/default"/>
    <dgm:cxn modelId="{0AECCD2F-2220-4017-B27F-765E908CBC3F}" srcId="{1D9AAB76-8D0D-41FF-9CA2-EB95F05CB576}" destId="{06671FC5-EC1B-4A49-8EFE-E90DA3343017}" srcOrd="3" destOrd="0" parTransId="{FF9B731F-0CFE-44DB-9F21-0F4DF4F1DBE9}" sibTransId="{705BA55D-806F-41E0-A96B-C6CA7B06591B}"/>
    <dgm:cxn modelId="{8639225F-2AD8-4854-A3D8-86562DBC1BA7}" type="presOf" srcId="{6265AE4B-566B-4ED3-982B-BA905ABE6293}" destId="{06B75202-2ADB-49D1-B8A1-BF23C94962A1}" srcOrd="0" destOrd="0" presId="urn:microsoft.com/office/officeart/2005/8/layout/default"/>
    <dgm:cxn modelId="{24140E64-3202-434F-8B67-72BC36F0E784}" type="presOf" srcId="{1D9AAB76-8D0D-41FF-9CA2-EB95F05CB576}" destId="{F08C2F7F-2C06-4B0E-8307-4292784BCE2D}" srcOrd="0" destOrd="0" presId="urn:microsoft.com/office/officeart/2005/8/layout/default"/>
    <dgm:cxn modelId="{7B889E6B-4AA7-460E-8EF8-64CDE37962C8}" type="presOf" srcId="{06671FC5-EC1B-4A49-8EFE-E90DA3343017}" destId="{8CD8BD95-DBC6-4C3E-A4D3-5DC623E30C11}" srcOrd="0" destOrd="0" presId="urn:microsoft.com/office/officeart/2005/8/layout/default"/>
    <dgm:cxn modelId="{0954B64D-D32D-4955-A29A-6814FFAFFAF8}" srcId="{1D9AAB76-8D0D-41FF-9CA2-EB95F05CB576}" destId="{767B0C35-A60F-4F04-97E3-0DE248A258A0}" srcOrd="1" destOrd="0" parTransId="{B7E0203A-119E-4F2F-AEE9-F2B6B606CFC8}" sibTransId="{2E18D6B1-E253-4EB0-8E4C-2D28E25C2C6F}"/>
    <dgm:cxn modelId="{7A238A51-2329-43E4-B32B-19801B23905D}" type="presOf" srcId="{7AFEC04A-DE9A-4D69-8D4B-1B698339F887}" destId="{1F703773-F693-4C05-9C27-77415BF3A0FD}" srcOrd="0" destOrd="0" presId="urn:microsoft.com/office/officeart/2005/8/layout/default"/>
    <dgm:cxn modelId="{5C207752-3076-4CB4-A431-8C01C3E8379C}" srcId="{1D9AAB76-8D0D-41FF-9CA2-EB95F05CB576}" destId="{6265AE4B-566B-4ED3-982B-BA905ABE6293}" srcOrd="4" destOrd="0" parTransId="{8B522786-B7F4-4588-B2D3-CC74B6E8615E}" sibTransId="{63A939F5-36BE-48FA-8543-78069116D51F}"/>
    <dgm:cxn modelId="{213F7C52-F994-4C53-958B-B379DD2A17CF}" type="presOf" srcId="{F4817728-C4C6-418A-92F6-D3D210002186}" destId="{385F6AC7-79F2-4EFE-AFC2-31D086E75D8D}" srcOrd="0" destOrd="0" presId="urn:microsoft.com/office/officeart/2005/8/layout/default"/>
    <dgm:cxn modelId="{02B2F178-850A-4264-BA41-39B8CB0E1B79}" srcId="{1D9AAB76-8D0D-41FF-9CA2-EB95F05CB576}" destId="{39050B17-249E-45B9-9972-605A88C4D148}" srcOrd="7" destOrd="0" parTransId="{8A731614-3199-4767-B680-595038CAF4F7}" sibTransId="{7A0E54D0-6283-4C89-8BCA-BAA6A7F76479}"/>
    <dgm:cxn modelId="{48662D91-DC3F-436D-8555-35C5A7AE463A}" srcId="{1D9AAB76-8D0D-41FF-9CA2-EB95F05CB576}" destId="{27ABCA94-29F3-40BA-9113-C9146D289A5B}" srcOrd="0" destOrd="0" parTransId="{0EDAC7BA-E356-466E-A494-0779FF807460}" sibTransId="{97A2BFBA-E879-4E1A-877C-8221FF17987D}"/>
    <dgm:cxn modelId="{DC7163A0-1A12-434C-AB99-AB9C12A9FDBD}" type="presOf" srcId="{D53068D2-69BB-4854-A259-A1FBA8E05A55}" destId="{B265A726-C0FD-4C2F-9F67-E6FF55FCD440}" srcOrd="0" destOrd="0" presId="urn:microsoft.com/office/officeart/2005/8/layout/default"/>
    <dgm:cxn modelId="{232B6CBF-AF37-440B-9F9C-827201337BFC}" type="presOf" srcId="{767B0C35-A60F-4F04-97E3-0DE248A258A0}" destId="{B3CC9A1C-12E5-48B4-A6B9-02D16FCD9C1D}" srcOrd="0" destOrd="0" presId="urn:microsoft.com/office/officeart/2005/8/layout/default"/>
    <dgm:cxn modelId="{3A13FDD3-95BD-4AF4-A4B6-5B8EC183DE77}" srcId="{1D9AAB76-8D0D-41FF-9CA2-EB95F05CB576}" destId="{7AFEC04A-DE9A-4D69-8D4B-1B698339F887}" srcOrd="2" destOrd="0" parTransId="{3E9B3766-DAE2-4972-A152-98134BB617C7}" sibTransId="{3EEC95B0-5146-453A-B029-F4799C0FB121}"/>
    <dgm:cxn modelId="{65BFFCD8-0603-4186-BE40-83C79727AC64}" srcId="{1D9AAB76-8D0D-41FF-9CA2-EB95F05CB576}" destId="{F4817728-C4C6-418A-92F6-D3D210002186}" srcOrd="5" destOrd="0" parTransId="{2DE53A18-F801-4D40-AE22-D87EA38F2898}" sibTransId="{F33B53A6-C4AD-4BE1-BA37-C05DDBE488C5}"/>
    <dgm:cxn modelId="{FF3A03DC-9583-48E1-9499-763AB9247DF8}" type="presOf" srcId="{39050B17-249E-45B9-9972-605A88C4D148}" destId="{A0597BCF-91D5-405B-A632-BA670639558B}" srcOrd="0" destOrd="0" presId="urn:microsoft.com/office/officeart/2005/8/layout/default"/>
    <dgm:cxn modelId="{37E5B9F5-BB7D-4D93-ACA4-0F28545162D0}" srcId="{1D9AAB76-8D0D-41FF-9CA2-EB95F05CB576}" destId="{D53068D2-69BB-4854-A259-A1FBA8E05A55}" srcOrd="6" destOrd="0" parTransId="{9FE4A919-923F-401D-9FE7-97EE020DBB2C}" sibTransId="{455D2CEF-B017-4347-9F35-C74BDBBDA039}"/>
    <dgm:cxn modelId="{CBBB8DA3-E4A7-4FB9-B15C-E5A76839F884}" type="presParOf" srcId="{F08C2F7F-2C06-4B0E-8307-4292784BCE2D}" destId="{ACA8E0D9-2B99-4D3B-8BF5-FEA01D4E4CA0}" srcOrd="0" destOrd="0" presId="urn:microsoft.com/office/officeart/2005/8/layout/default"/>
    <dgm:cxn modelId="{00D060B4-FFBE-4245-B7A3-139A7AEF0F55}" type="presParOf" srcId="{F08C2F7F-2C06-4B0E-8307-4292784BCE2D}" destId="{BE8E5AF1-D416-47BD-8578-51CEEFDC04BB}" srcOrd="1" destOrd="0" presId="urn:microsoft.com/office/officeart/2005/8/layout/default"/>
    <dgm:cxn modelId="{5378B539-C3B6-47A7-9553-7565A2A99E64}" type="presParOf" srcId="{F08C2F7F-2C06-4B0E-8307-4292784BCE2D}" destId="{B3CC9A1C-12E5-48B4-A6B9-02D16FCD9C1D}" srcOrd="2" destOrd="0" presId="urn:microsoft.com/office/officeart/2005/8/layout/default"/>
    <dgm:cxn modelId="{DA1CC263-D47B-490F-B730-4E4C38D033CD}" type="presParOf" srcId="{F08C2F7F-2C06-4B0E-8307-4292784BCE2D}" destId="{DB1B4345-4772-4A89-B739-2362E6F02CC5}" srcOrd="3" destOrd="0" presId="urn:microsoft.com/office/officeart/2005/8/layout/default"/>
    <dgm:cxn modelId="{50DE88DE-7F1A-46FD-9F32-8048E863208B}" type="presParOf" srcId="{F08C2F7F-2C06-4B0E-8307-4292784BCE2D}" destId="{1F703773-F693-4C05-9C27-77415BF3A0FD}" srcOrd="4" destOrd="0" presId="urn:microsoft.com/office/officeart/2005/8/layout/default"/>
    <dgm:cxn modelId="{66E3A788-0E83-4A92-A221-C35F790BE2B8}" type="presParOf" srcId="{F08C2F7F-2C06-4B0E-8307-4292784BCE2D}" destId="{A0E44990-9C8B-4C51-9396-AB68B2F5751C}" srcOrd="5" destOrd="0" presId="urn:microsoft.com/office/officeart/2005/8/layout/default"/>
    <dgm:cxn modelId="{FE806419-0F68-4E2B-98A0-D5E2E2039E44}" type="presParOf" srcId="{F08C2F7F-2C06-4B0E-8307-4292784BCE2D}" destId="{8CD8BD95-DBC6-4C3E-A4D3-5DC623E30C11}" srcOrd="6" destOrd="0" presId="urn:microsoft.com/office/officeart/2005/8/layout/default"/>
    <dgm:cxn modelId="{3F04C6E3-1F32-4130-9A64-7E294109FC64}" type="presParOf" srcId="{F08C2F7F-2C06-4B0E-8307-4292784BCE2D}" destId="{749AFB2C-79CF-4CF7-BC5F-F5D04B89E858}" srcOrd="7" destOrd="0" presId="urn:microsoft.com/office/officeart/2005/8/layout/default"/>
    <dgm:cxn modelId="{C69D4350-3B30-40A1-B01E-E38B9ABE14CA}" type="presParOf" srcId="{F08C2F7F-2C06-4B0E-8307-4292784BCE2D}" destId="{06B75202-2ADB-49D1-B8A1-BF23C94962A1}" srcOrd="8" destOrd="0" presId="urn:microsoft.com/office/officeart/2005/8/layout/default"/>
    <dgm:cxn modelId="{9B821110-20A7-415F-BCC5-AFC4367E42DD}" type="presParOf" srcId="{F08C2F7F-2C06-4B0E-8307-4292784BCE2D}" destId="{5F2FD85E-1B8E-4F7B-9D4E-C507C2380E7A}" srcOrd="9" destOrd="0" presId="urn:microsoft.com/office/officeart/2005/8/layout/default"/>
    <dgm:cxn modelId="{057951BF-69C3-4AB6-AC0C-7EFC5FCCC7F6}" type="presParOf" srcId="{F08C2F7F-2C06-4B0E-8307-4292784BCE2D}" destId="{385F6AC7-79F2-4EFE-AFC2-31D086E75D8D}" srcOrd="10" destOrd="0" presId="urn:microsoft.com/office/officeart/2005/8/layout/default"/>
    <dgm:cxn modelId="{BBE8E4D7-97BF-4027-AE85-90D4E81DD39C}" type="presParOf" srcId="{F08C2F7F-2C06-4B0E-8307-4292784BCE2D}" destId="{A213D4A8-F233-4F20-BB1E-D080C4880A57}" srcOrd="11" destOrd="0" presId="urn:microsoft.com/office/officeart/2005/8/layout/default"/>
    <dgm:cxn modelId="{8E0B63D4-D08F-4A9B-B095-AA47BC3B63AF}" type="presParOf" srcId="{F08C2F7F-2C06-4B0E-8307-4292784BCE2D}" destId="{B265A726-C0FD-4C2F-9F67-E6FF55FCD440}" srcOrd="12" destOrd="0" presId="urn:microsoft.com/office/officeart/2005/8/layout/default"/>
    <dgm:cxn modelId="{F2D994DB-3F92-4D2C-AAFE-A6BEA68D8D6E}" type="presParOf" srcId="{F08C2F7F-2C06-4B0E-8307-4292784BCE2D}" destId="{F30C5D66-39A8-4727-8D06-5D1783FFEB27}" srcOrd="13" destOrd="0" presId="urn:microsoft.com/office/officeart/2005/8/layout/default"/>
    <dgm:cxn modelId="{AED1982E-D4BE-4726-A53C-1CE0F38B1DEE}" type="presParOf" srcId="{F08C2F7F-2C06-4B0E-8307-4292784BCE2D}" destId="{A0597BCF-91D5-405B-A632-BA670639558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C1D805-3C5A-4574-AC1A-DE45FEE2201C}"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C604B0DB-D7A9-4305-8321-EDBC9BCB9E03}">
      <dgm:prSet/>
      <dgm:spPr/>
      <dgm:t>
        <a:bodyPr/>
        <a:lstStyle/>
        <a:p>
          <a:r>
            <a:rPr lang="en-US"/>
            <a:t>A WHO resolution published in 2018 urged health organizations from around the globe to prioritize the </a:t>
          </a:r>
          <a:r>
            <a:rPr lang="en-US" b="1" i="1"/>
            <a:t>development</a:t>
          </a:r>
          <a:r>
            <a:rPr lang="en-US"/>
            <a:t>, </a:t>
          </a:r>
          <a:r>
            <a:rPr lang="en-US" b="1" i="1"/>
            <a:t>evaluation</a:t>
          </a:r>
          <a:r>
            <a:rPr lang="en-US"/>
            <a:t>, </a:t>
          </a:r>
          <a:r>
            <a:rPr lang="en-US" b="1" i="1"/>
            <a:t>implementation</a:t>
          </a:r>
          <a:r>
            <a:rPr lang="en-US"/>
            <a:t> and </a:t>
          </a:r>
          <a:r>
            <a:rPr lang="en-US" b="1" i="1"/>
            <a:t>expansion</a:t>
          </a:r>
          <a:r>
            <a:rPr lang="en-US"/>
            <a:t> of digital health technologies and integrate these new technologies into existing health systems infrastructure</a:t>
          </a:r>
        </a:p>
      </dgm:t>
    </dgm:pt>
    <dgm:pt modelId="{FE2CBEAB-D964-4304-828C-D43FC294C5B1}" type="parTrans" cxnId="{E92EC149-D8B9-40A4-BA1E-28648B4A8193}">
      <dgm:prSet/>
      <dgm:spPr/>
      <dgm:t>
        <a:bodyPr/>
        <a:lstStyle/>
        <a:p>
          <a:endParaRPr lang="en-US"/>
        </a:p>
      </dgm:t>
    </dgm:pt>
    <dgm:pt modelId="{6D0216FD-8A5C-4D68-AF7A-6DAF0285160B}" type="sibTrans" cxnId="{E92EC149-D8B9-40A4-BA1E-28648B4A8193}">
      <dgm:prSet/>
      <dgm:spPr/>
      <dgm:t>
        <a:bodyPr/>
        <a:lstStyle/>
        <a:p>
          <a:endParaRPr lang="en-US"/>
        </a:p>
      </dgm:t>
    </dgm:pt>
    <dgm:pt modelId="{046122DB-3497-4384-84FE-5825C368E067}">
      <dgm:prSet/>
      <dgm:spPr/>
      <dgm:t>
        <a:bodyPr/>
        <a:lstStyle/>
        <a:p>
          <a:r>
            <a:rPr lang="en-US"/>
            <a:t>As stated by the WHO Director-General in another report published in 2019, digital health has the potential to close the gap of health </a:t>
          </a:r>
          <a:r>
            <a:rPr lang="en-US" b="1" i="1"/>
            <a:t>access inequities</a:t>
          </a:r>
          <a:r>
            <a:rPr lang="en-US"/>
            <a:t>, by improving reach and strengthening health system</a:t>
          </a:r>
        </a:p>
      </dgm:t>
    </dgm:pt>
    <dgm:pt modelId="{0FE771BD-5714-4207-9D9C-A9E2EB2F1290}" type="parTrans" cxnId="{47AE4B25-38A8-4651-9C4D-13F8AE0571A9}">
      <dgm:prSet/>
      <dgm:spPr/>
      <dgm:t>
        <a:bodyPr/>
        <a:lstStyle/>
        <a:p>
          <a:endParaRPr lang="en-US"/>
        </a:p>
      </dgm:t>
    </dgm:pt>
    <dgm:pt modelId="{C9F76AFD-298F-4EA3-8B42-B61B5D1C92BE}" type="sibTrans" cxnId="{47AE4B25-38A8-4651-9C4D-13F8AE0571A9}">
      <dgm:prSet/>
      <dgm:spPr/>
      <dgm:t>
        <a:bodyPr/>
        <a:lstStyle/>
        <a:p>
          <a:endParaRPr lang="en-US"/>
        </a:p>
      </dgm:t>
    </dgm:pt>
    <dgm:pt modelId="{14A8FC21-8A53-4E3A-A753-78BFF720B2CB}" type="pres">
      <dgm:prSet presAssocID="{80C1D805-3C5A-4574-AC1A-DE45FEE2201C}" presName="hierChild1" presStyleCnt="0">
        <dgm:presLayoutVars>
          <dgm:chPref val="1"/>
          <dgm:dir/>
          <dgm:animOne val="branch"/>
          <dgm:animLvl val="lvl"/>
          <dgm:resizeHandles/>
        </dgm:presLayoutVars>
      </dgm:prSet>
      <dgm:spPr/>
    </dgm:pt>
    <dgm:pt modelId="{80CF3A3E-841E-48E7-AEC6-CA159F791382}" type="pres">
      <dgm:prSet presAssocID="{C604B0DB-D7A9-4305-8321-EDBC9BCB9E03}" presName="hierRoot1" presStyleCnt="0"/>
      <dgm:spPr/>
    </dgm:pt>
    <dgm:pt modelId="{873066F7-B9B6-4A82-8C7E-9AC625140BC5}" type="pres">
      <dgm:prSet presAssocID="{C604B0DB-D7A9-4305-8321-EDBC9BCB9E03}" presName="composite" presStyleCnt="0"/>
      <dgm:spPr/>
    </dgm:pt>
    <dgm:pt modelId="{D5B2A599-A2EF-4EBC-AED5-2871728BDCA5}" type="pres">
      <dgm:prSet presAssocID="{C604B0DB-D7A9-4305-8321-EDBC9BCB9E03}" presName="background" presStyleLbl="node0" presStyleIdx="0" presStyleCnt="2"/>
      <dgm:spPr/>
    </dgm:pt>
    <dgm:pt modelId="{BBC9BBDF-9FD6-4F17-99D0-DDE39D2AD234}" type="pres">
      <dgm:prSet presAssocID="{C604B0DB-D7A9-4305-8321-EDBC9BCB9E03}" presName="text" presStyleLbl="fgAcc0" presStyleIdx="0" presStyleCnt="2">
        <dgm:presLayoutVars>
          <dgm:chPref val="3"/>
        </dgm:presLayoutVars>
      </dgm:prSet>
      <dgm:spPr/>
    </dgm:pt>
    <dgm:pt modelId="{30E1AD6F-0619-4BC5-A7A0-5B2EDDE65F9F}" type="pres">
      <dgm:prSet presAssocID="{C604B0DB-D7A9-4305-8321-EDBC9BCB9E03}" presName="hierChild2" presStyleCnt="0"/>
      <dgm:spPr/>
    </dgm:pt>
    <dgm:pt modelId="{18EAA68A-6106-436C-BC37-EB2D08AF8E12}" type="pres">
      <dgm:prSet presAssocID="{046122DB-3497-4384-84FE-5825C368E067}" presName="hierRoot1" presStyleCnt="0"/>
      <dgm:spPr/>
    </dgm:pt>
    <dgm:pt modelId="{E572DC8E-F0CC-47C6-9913-7711B4580572}" type="pres">
      <dgm:prSet presAssocID="{046122DB-3497-4384-84FE-5825C368E067}" presName="composite" presStyleCnt="0"/>
      <dgm:spPr/>
    </dgm:pt>
    <dgm:pt modelId="{C94F93C5-B9BA-43FB-B65D-01FBD1948217}" type="pres">
      <dgm:prSet presAssocID="{046122DB-3497-4384-84FE-5825C368E067}" presName="background" presStyleLbl="node0" presStyleIdx="1" presStyleCnt="2"/>
      <dgm:spPr/>
    </dgm:pt>
    <dgm:pt modelId="{011A2598-0897-43CA-BD54-A2215FFA891F}" type="pres">
      <dgm:prSet presAssocID="{046122DB-3497-4384-84FE-5825C368E067}" presName="text" presStyleLbl="fgAcc0" presStyleIdx="1" presStyleCnt="2">
        <dgm:presLayoutVars>
          <dgm:chPref val="3"/>
        </dgm:presLayoutVars>
      </dgm:prSet>
      <dgm:spPr/>
    </dgm:pt>
    <dgm:pt modelId="{F27B402E-8D45-419C-ACAA-A2E751DADBCA}" type="pres">
      <dgm:prSet presAssocID="{046122DB-3497-4384-84FE-5825C368E067}" presName="hierChild2" presStyleCnt="0"/>
      <dgm:spPr/>
    </dgm:pt>
  </dgm:ptLst>
  <dgm:cxnLst>
    <dgm:cxn modelId="{CDDCF71C-F040-4E3E-A307-C008F161B0DC}" type="presOf" srcId="{80C1D805-3C5A-4574-AC1A-DE45FEE2201C}" destId="{14A8FC21-8A53-4E3A-A753-78BFF720B2CB}" srcOrd="0" destOrd="0" presId="urn:microsoft.com/office/officeart/2005/8/layout/hierarchy1"/>
    <dgm:cxn modelId="{47AE4B25-38A8-4651-9C4D-13F8AE0571A9}" srcId="{80C1D805-3C5A-4574-AC1A-DE45FEE2201C}" destId="{046122DB-3497-4384-84FE-5825C368E067}" srcOrd="1" destOrd="0" parTransId="{0FE771BD-5714-4207-9D9C-A9E2EB2F1290}" sibTransId="{C9F76AFD-298F-4EA3-8B42-B61B5D1C92BE}"/>
    <dgm:cxn modelId="{92FD5B45-8FC8-4402-9BFB-5CEE8F1987BB}" type="presOf" srcId="{C604B0DB-D7A9-4305-8321-EDBC9BCB9E03}" destId="{BBC9BBDF-9FD6-4F17-99D0-DDE39D2AD234}" srcOrd="0" destOrd="0" presId="urn:microsoft.com/office/officeart/2005/8/layout/hierarchy1"/>
    <dgm:cxn modelId="{E92EC149-D8B9-40A4-BA1E-28648B4A8193}" srcId="{80C1D805-3C5A-4574-AC1A-DE45FEE2201C}" destId="{C604B0DB-D7A9-4305-8321-EDBC9BCB9E03}" srcOrd="0" destOrd="0" parTransId="{FE2CBEAB-D964-4304-828C-D43FC294C5B1}" sibTransId="{6D0216FD-8A5C-4D68-AF7A-6DAF0285160B}"/>
    <dgm:cxn modelId="{10476CA6-D5CE-487B-8C28-1EF1D88E1877}" type="presOf" srcId="{046122DB-3497-4384-84FE-5825C368E067}" destId="{011A2598-0897-43CA-BD54-A2215FFA891F}" srcOrd="0" destOrd="0" presId="urn:microsoft.com/office/officeart/2005/8/layout/hierarchy1"/>
    <dgm:cxn modelId="{01777CE4-A342-4959-A762-377B67982098}" type="presParOf" srcId="{14A8FC21-8A53-4E3A-A753-78BFF720B2CB}" destId="{80CF3A3E-841E-48E7-AEC6-CA159F791382}" srcOrd="0" destOrd="0" presId="urn:microsoft.com/office/officeart/2005/8/layout/hierarchy1"/>
    <dgm:cxn modelId="{B6BBD688-9DC6-4A3B-863E-81B62DABC266}" type="presParOf" srcId="{80CF3A3E-841E-48E7-AEC6-CA159F791382}" destId="{873066F7-B9B6-4A82-8C7E-9AC625140BC5}" srcOrd="0" destOrd="0" presId="urn:microsoft.com/office/officeart/2005/8/layout/hierarchy1"/>
    <dgm:cxn modelId="{22EE0BC9-E770-4FCF-8683-F6D184E0FBDA}" type="presParOf" srcId="{873066F7-B9B6-4A82-8C7E-9AC625140BC5}" destId="{D5B2A599-A2EF-4EBC-AED5-2871728BDCA5}" srcOrd="0" destOrd="0" presId="urn:microsoft.com/office/officeart/2005/8/layout/hierarchy1"/>
    <dgm:cxn modelId="{D8CA41C3-DB42-4E24-9A7E-4ECA9F98877D}" type="presParOf" srcId="{873066F7-B9B6-4A82-8C7E-9AC625140BC5}" destId="{BBC9BBDF-9FD6-4F17-99D0-DDE39D2AD234}" srcOrd="1" destOrd="0" presId="urn:microsoft.com/office/officeart/2005/8/layout/hierarchy1"/>
    <dgm:cxn modelId="{21F30849-1A30-4C6D-886B-4780CB7B6A2D}" type="presParOf" srcId="{80CF3A3E-841E-48E7-AEC6-CA159F791382}" destId="{30E1AD6F-0619-4BC5-A7A0-5B2EDDE65F9F}" srcOrd="1" destOrd="0" presId="urn:microsoft.com/office/officeart/2005/8/layout/hierarchy1"/>
    <dgm:cxn modelId="{1972A67B-9C92-49F4-9EAF-BBA191D1B8D3}" type="presParOf" srcId="{14A8FC21-8A53-4E3A-A753-78BFF720B2CB}" destId="{18EAA68A-6106-436C-BC37-EB2D08AF8E12}" srcOrd="1" destOrd="0" presId="urn:microsoft.com/office/officeart/2005/8/layout/hierarchy1"/>
    <dgm:cxn modelId="{A8EFA65E-A4DA-4FC5-8516-AE1F6C2C7461}" type="presParOf" srcId="{18EAA68A-6106-436C-BC37-EB2D08AF8E12}" destId="{E572DC8E-F0CC-47C6-9913-7711B4580572}" srcOrd="0" destOrd="0" presId="urn:microsoft.com/office/officeart/2005/8/layout/hierarchy1"/>
    <dgm:cxn modelId="{55DCE7FD-EA2A-428B-84DF-5417FD0A0CAB}" type="presParOf" srcId="{E572DC8E-F0CC-47C6-9913-7711B4580572}" destId="{C94F93C5-B9BA-43FB-B65D-01FBD1948217}" srcOrd="0" destOrd="0" presId="urn:microsoft.com/office/officeart/2005/8/layout/hierarchy1"/>
    <dgm:cxn modelId="{CBD559B0-0D08-4A1E-9BB2-A385A0198987}" type="presParOf" srcId="{E572DC8E-F0CC-47C6-9913-7711B4580572}" destId="{011A2598-0897-43CA-BD54-A2215FFA891F}" srcOrd="1" destOrd="0" presId="urn:microsoft.com/office/officeart/2005/8/layout/hierarchy1"/>
    <dgm:cxn modelId="{6D4F347E-05D0-4E33-A5AD-F54E3A47C68D}" type="presParOf" srcId="{18EAA68A-6106-436C-BC37-EB2D08AF8E12}" destId="{F27B402E-8D45-419C-ACAA-A2E751DADBC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29D5169-BAA4-4801-A77D-0B3B55C2B82B}"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D900C3F6-AD95-4AEC-9B38-3C8D7D0644DA}">
      <dgm:prSet/>
      <dgm:spPr/>
      <dgm:t>
        <a:bodyPr/>
        <a:lstStyle/>
        <a:p>
          <a:r>
            <a:rPr lang="en-US"/>
            <a:t>Health promotion</a:t>
          </a:r>
        </a:p>
      </dgm:t>
    </dgm:pt>
    <dgm:pt modelId="{795A60CA-389B-4A3D-8A30-49D80527AE67}" type="parTrans" cxnId="{E8112389-4032-4CEE-B624-5006DC58AC1B}">
      <dgm:prSet/>
      <dgm:spPr/>
      <dgm:t>
        <a:bodyPr/>
        <a:lstStyle/>
        <a:p>
          <a:endParaRPr lang="en-US"/>
        </a:p>
      </dgm:t>
    </dgm:pt>
    <dgm:pt modelId="{068B958F-B1FA-4202-8705-30CB27F5FB55}" type="sibTrans" cxnId="{E8112389-4032-4CEE-B624-5006DC58AC1B}">
      <dgm:prSet/>
      <dgm:spPr/>
      <dgm:t>
        <a:bodyPr/>
        <a:lstStyle/>
        <a:p>
          <a:endParaRPr lang="en-US"/>
        </a:p>
      </dgm:t>
    </dgm:pt>
    <dgm:pt modelId="{96E5147E-4D23-4FCE-BF0B-E012CA09370A}">
      <dgm:prSet/>
      <dgm:spPr/>
      <dgm:t>
        <a:bodyPr/>
        <a:lstStyle/>
        <a:p>
          <a:r>
            <a:rPr lang="en-US"/>
            <a:t>Proper patient education (patient centered model)-eliminate communication biases.</a:t>
          </a:r>
        </a:p>
      </dgm:t>
    </dgm:pt>
    <dgm:pt modelId="{1BCC10A8-8531-4E05-AADC-84152ADA37B4}" type="parTrans" cxnId="{0FF519AC-7601-4B66-A509-4E7C321726B7}">
      <dgm:prSet/>
      <dgm:spPr/>
      <dgm:t>
        <a:bodyPr/>
        <a:lstStyle/>
        <a:p>
          <a:endParaRPr lang="en-US"/>
        </a:p>
      </dgm:t>
    </dgm:pt>
    <dgm:pt modelId="{8AB2B59F-2AAA-4EAB-8907-F511B6665567}" type="sibTrans" cxnId="{0FF519AC-7601-4B66-A509-4E7C321726B7}">
      <dgm:prSet/>
      <dgm:spPr/>
      <dgm:t>
        <a:bodyPr/>
        <a:lstStyle/>
        <a:p>
          <a:endParaRPr lang="en-US"/>
        </a:p>
      </dgm:t>
    </dgm:pt>
    <dgm:pt modelId="{6C9F7D58-A38E-4025-B45D-4AEDC7E99F68}">
      <dgm:prSet/>
      <dgm:spPr/>
      <dgm:t>
        <a:bodyPr/>
        <a:lstStyle/>
        <a:p>
          <a:r>
            <a:rPr lang="en-US"/>
            <a:t>Behavioral change- via personalization and support- adherence (therapy, clinic visits, lifestyle modification)</a:t>
          </a:r>
        </a:p>
      </dgm:t>
    </dgm:pt>
    <dgm:pt modelId="{C9B1E59B-0D78-4B20-8220-55D0B3A1B228}" type="parTrans" cxnId="{F7DF3B0D-930D-4266-93E7-F373670229C6}">
      <dgm:prSet/>
      <dgm:spPr/>
      <dgm:t>
        <a:bodyPr/>
        <a:lstStyle/>
        <a:p>
          <a:endParaRPr lang="en-US"/>
        </a:p>
      </dgm:t>
    </dgm:pt>
    <dgm:pt modelId="{6E60FA8E-D2CE-480C-BB36-799E0D4EEF5D}" type="sibTrans" cxnId="{F7DF3B0D-930D-4266-93E7-F373670229C6}">
      <dgm:prSet/>
      <dgm:spPr/>
      <dgm:t>
        <a:bodyPr/>
        <a:lstStyle/>
        <a:p>
          <a:endParaRPr lang="en-US"/>
        </a:p>
      </dgm:t>
    </dgm:pt>
    <dgm:pt modelId="{B8A4669E-56FC-4060-8C03-B395ED3F2BD3}">
      <dgm:prSet/>
      <dgm:spPr/>
      <dgm:t>
        <a:bodyPr/>
        <a:lstStyle/>
        <a:p>
          <a:r>
            <a:rPr lang="en-US"/>
            <a:t>Feedback- telemonitoring of clinical measures to reinforce behavioral change.</a:t>
          </a:r>
        </a:p>
      </dgm:t>
    </dgm:pt>
    <dgm:pt modelId="{BB031A6B-8C3B-4610-8F4A-05405A354BBD}" type="parTrans" cxnId="{9C461DE3-E535-4DF5-BD03-1F15A2621B0C}">
      <dgm:prSet/>
      <dgm:spPr/>
      <dgm:t>
        <a:bodyPr/>
        <a:lstStyle/>
        <a:p>
          <a:endParaRPr lang="en-US"/>
        </a:p>
      </dgm:t>
    </dgm:pt>
    <dgm:pt modelId="{33D1B8C9-8433-4AF7-BA65-8F63E0DD3B08}" type="sibTrans" cxnId="{9C461DE3-E535-4DF5-BD03-1F15A2621B0C}">
      <dgm:prSet/>
      <dgm:spPr/>
      <dgm:t>
        <a:bodyPr/>
        <a:lstStyle/>
        <a:p>
          <a:endParaRPr lang="en-US"/>
        </a:p>
      </dgm:t>
    </dgm:pt>
    <dgm:pt modelId="{8EBD2E39-D4DC-453B-B1A1-1DC198DCE1A1}" type="pres">
      <dgm:prSet presAssocID="{D29D5169-BAA4-4801-A77D-0B3B55C2B82B}" presName="Name0" presStyleCnt="0">
        <dgm:presLayoutVars>
          <dgm:dir/>
          <dgm:resizeHandles val="exact"/>
        </dgm:presLayoutVars>
      </dgm:prSet>
      <dgm:spPr/>
    </dgm:pt>
    <dgm:pt modelId="{10FBC105-0B7B-4329-A391-659BD4FDCE2C}" type="pres">
      <dgm:prSet presAssocID="{D900C3F6-AD95-4AEC-9B38-3C8D7D0644DA}" presName="node" presStyleLbl="node1" presStyleIdx="0" presStyleCnt="4">
        <dgm:presLayoutVars>
          <dgm:bulletEnabled val="1"/>
        </dgm:presLayoutVars>
      </dgm:prSet>
      <dgm:spPr/>
    </dgm:pt>
    <dgm:pt modelId="{A6D3C563-0B3C-4419-9AA5-8A1D86DB517C}" type="pres">
      <dgm:prSet presAssocID="{068B958F-B1FA-4202-8705-30CB27F5FB55}" presName="sibTrans" presStyleLbl="sibTrans1D1" presStyleIdx="0" presStyleCnt="3"/>
      <dgm:spPr/>
    </dgm:pt>
    <dgm:pt modelId="{6A63866E-8887-440B-959F-2FFADD2BED28}" type="pres">
      <dgm:prSet presAssocID="{068B958F-B1FA-4202-8705-30CB27F5FB55}" presName="connectorText" presStyleLbl="sibTrans1D1" presStyleIdx="0" presStyleCnt="3"/>
      <dgm:spPr/>
    </dgm:pt>
    <dgm:pt modelId="{49F7ADFA-9DC7-44A0-BBAE-BF0078C0FBCC}" type="pres">
      <dgm:prSet presAssocID="{96E5147E-4D23-4FCE-BF0B-E012CA09370A}" presName="node" presStyleLbl="node1" presStyleIdx="1" presStyleCnt="4">
        <dgm:presLayoutVars>
          <dgm:bulletEnabled val="1"/>
        </dgm:presLayoutVars>
      </dgm:prSet>
      <dgm:spPr/>
    </dgm:pt>
    <dgm:pt modelId="{B1B168B0-7C0E-484B-89C2-CE56E31D79E0}" type="pres">
      <dgm:prSet presAssocID="{8AB2B59F-2AAA-4EAB-8907-F511B6665567}" presName="sibTrans" presStyleLbl="sibTrans1D1" presStyleIdx="1" presStyleCnt="3"/>
      <dgm:spPr/>
    </dgm:pt>
    <dgm:pt modelId="{4D02452F-BFF4-4C5E-82B0-8F45126D6519}" type="pres">
      <dgm:prSet presAssocID="{8AB2B59F-2AAA-4EAB-8907-F511B6665567}" presName="connectorText" presStyleLbl="sibTrans1D1" presStyleIdx="1" presStyleCnt="3"/>
      <dgm:spPr/>
    </dgm:pt>
    <dgm:pt modelId="{CDC3546E-6388-410D-A76C-C0020F73041F}" type="pres">
      <dgm:prSet presAssocID="{6C9F7D58-A38E-4025-B45D-4AEDC7E99F68}" presName="node" presStyleLbl="node1" presStyleIdx="2" presStyleCnt="4">
        <dgm:presLayoutVars>
          <dgm:bulletEnabled val="1"/>
        </dgm:presLayoutVars>
      </dgm:prSet>
      <dgm:spPr/>
    </dgm:pt>
    <dgm:pt modelId="{4011238D-14AA-4AEA-B3B2-0BEBF62C3B79}" type="pres">
      <dgm:prSet presAssocID="{6E60FA8E-D2CE-480C-BB36-799E0D4EEF5D}" presName="sibTrans" presStyleLbl="sibTrans1D1" presStyleIdx="2" presStyleCnt="3"/>
      <dgm:spPr/>
    </dgm:pt>
    <dgm:pt modelId="{FF9352A5-5362-4835-BCD3-D27F55B2BD2B}" type="pres">
      <dgm:prSet presAssocID="{6E60FA8E-D2CE-480C-BB36-799E0D4EEF5D}" presName="connectorText" presStyleLbl="sibTrans1D1" presStyleIdx="2" presStyleCnt="3"/>
      <dgm:spPr/>
    </dgm:pt>
    <dgm:pt modelId="{CC10D562-8467-4A0E-900D-8D8109D3A5F9}" type="pres">
      <dgm:prSet presAssocID="{B8A4669E-56FC-4060-8C03-B395ED3F2BD3}" presName="node" presStyleLbl="node1" presStyleIdx="3" presStyleCnt="4">
        <dgm:presLayoutVars>
          <dgm:bulletEnabled val="1"/>
        </dgm:presLayoutVars>
      </dgm:prSet>
      <dgm:spPr/>
    </dgm:pt>
  </dgm:ptLst>
  <dgm:cxnLst>
    <dgm:cxn modelId="{C3694600-82E2-4EA3-B57A-70EFDBC83A2C}" type="presOf" srcId="{6E60FA8E-D2CE-480C-BB36-799E0D4EEF5D}" destId="{4011238D-14AA-4AEA-B3B2-0BEBF62C3B79}" srcOrd="0" destOrd="0" presId="urn:microsoft.com/office/officeart/2016/7/layout/RepeatingBendingProcessNew"/>
    <dgm:cxn modelId="{F7DF3B0D-930D-4266-93E7-F373670229C6}" srcId="{D29D5169-BAA4-4801-A77D-0B3B55C2B82B}" destId="{6C9F7D58-A38E-4025-B45D-4AEDC7E99F68}" srcOrd="2" destOrd="0" parTransId="{C9B1E59B-0D78-4B20-8220-55D0B3A1B228}" sibTransId="{6E60FA8E-D2CE-480C-BB36-799E0D4EEF5D}"/>
    <dgm:cxn modelId="{5AE3B111-E6E0-4F43-82C4-5DA68681300F}" type="presOf" srcId="{96E5147E-4D23-4FCE-BF0B-E012CA09370A}" destId="{49F7ADFA-9DC7-44A0-BBAE-BF0078C0FBCC}" srcOrd="0" destOrd="0" presId="urn:microsoft.com/office/officeart/2016/7/layout/RepeatingBendingProcessNew"/>
    <dgm:cxn modelId="{D4ED2134-FB95-40E9-A8A6-4D4433C88264}" type="presOf" srcId="{D29D5169-BAA4-4801-A77D-0B3B55C2B82B}" destId="{8EBD2E39-D4DC-453B-B1A1-1DC198DCE1A1}" srcOrd="0" destOrd="0" presId="urn:microsoft.com/office/officeart/2016/7/layout/RepeatingBendingProcessNew"/>
    <dgm:cxn modelId="{4B141A6F-8FDB-42B6-B724-6F582286ED43}" type="presOf" srcId="{D900C3F6-AD95-4AEC-9B38-3C8D7D0644DA}" destId="{10FBC105-0B7B-4329-A391-659BD4FDCE2C}" srcOrd="0" destOrd="0" presId="urn:microsoft.com/office/officeart/2016/7/layout/RepeatingBendingProcessNew"/>
    <dgm:cxn modelId="{A1175775-239B-4A73-B968-9BDB57DC1448}" type="presOf" srcId="{068B958F-B1FA-4202-8705-30CB27F5FB55}" destId="{6A63866E-8887-440B-959F-2FFADD2BED28}" srcOrd="1" destOrd="0" presId="urn:microsoft.com/office/officeart/2016/7/layout/RepeatingBendingProcessNew"/>
    <dgm:cxn modelId="{E8112389-4032-4CEE-B624-5006DC58AC1B}" srcId="{D29D5169-BAA4-4801-A77D-0B3B55C2B82B}" destId="{D900C3F6-AD95-4AEC-9B38-3C8D7D0644DA}" srcOrd="0" destOrd="0" parTransId="{795A60CA-389B-4A3D-8A30-49D80527AE67}" sibTransId="{068B958F-B1FA-4202-8705-30CB27F5FB55}"/>
    <dgm:cxn modelId="{0FF519AC-7601-4B66-A509-4E7C321726B7}" srcId="{D29D5169-BAA4-4801-A77D-0B3B55C2B82B}" destId="{96E5147E-4D23-4FCE-BF0B-E012CA09370A}" srcOrd="1" destOrd="0" parTransId="{1BCC10A8-8531-4E05-AADC-84152ADA37B4}" sibTransId="{8AB2B59F-2AAA-4EAB-8907-F511B6665567}"/>
    <dgm:cxn modelId="{ECE998AE-FE29-4F31-88D6-ECA4FC1B6A67}" type="presOf" srcId="{6C9F7D58-A38E-4025-B45D-4AEDC7E99F68}" destId="{CDC3546E-6388-410D-A76C-C0020F73041F}" srcOrd="0" destOrd="0" presId="urn:microsoft.com/office/officeart/2016/7/layout/RepeatingBendingProcessNew"/>
    <dgm:cxn modelId="{89A1ECC4-BA10-4343-B7E6-4C642F4D72B4}" type="presOf" srcId="{068B958F-B1FA-4202-8705-30CB27F5FB55}" destId="{A6D3C563-0B3C-4419-9AA5-8A1D86DB517C}" srcOrd="0" destOrd="0" presId="urn:microsoft.com/office/officeart/2016/7/layout/RepeatingBendingProcessNew"/>
    <dgm:cxn modelId="{9C461DE3-E535-4DF5-BD03-1F15A2621B0C}" srcId="{D29D5169-BAA4-4801-A77D-0B3B55C2B82B}" destId="{B8A4669E-56FC-4060-8C03-B395ED3F2BD3}" srcOrd="3" destOrd="0" parTransId="{BB031A6B-8C3B-4610-8F4A-05405A354BBD}" sibTransId="{33D1B8C9-8433-4AF7-BA65-8F63E0DD3B08}"/>
    <dgm:cxn modelId="{7B713AE3-D497-4C90-95A8-5770538BA347}" type="presOf" srcId="{8AB2B59F-2AAA-4EAB-8907-F511B6665567}" destId="{4D02452F-BFF4-4C5E-82B0-8F45126D6519}" srcOrd="1" destOrd="0" presId="urn:microsoft.com/office/officeart/2016/7/layout/RepeatingBendingProcessNew"/>
    <dgm:cxn modelId="{358D09F7-8A41-41DD-AE79-E0AF5FBD7846}" type="presOf" srcId="{8AB2B59F-2AAA-4EAB-8907-F511B6665567}" destId="{B1B168B0-7C0E-484B-89C2-CE56E31D79E0}" srcOrd="0" destOrd="0" presId="urn:microsoft.com/office/officeart/2016/7/layout/RepeatingBendingProcessNew"/>
    <dgm:cxn modelId="{A8E5C5FB-3C50-4037-8FD2-F82B0BACD9A5}" type="presOf" srcId="{6E60FA8E-D2CE-480C-BB36-799E0D4EEF5D}" destId="{FF9352A5-5362-4835-BCD3-D27F55B2BD2B}" srcOrd="1" destOrd="0" presId="urn:microsoft.com/office/officeart/2016/7/layout/RepeatingBendingProcessNew"/>
    <dgm:cxn modelId="{2184E7FC-6C72-419A-9C0F-BA6F13736B1F}" type="presOf" srcId="{B8A4669E-56FC-4060-8C03-B395ED3F2BD3}" destId="{CC10D562-8467-4A0E-900D-8D8109D3A5F9}" srcOrd="0" destOrd="0" presId="urn:microsoft.com/office/officeart/2016/7/layout/RepeatingBendingProcessNew"/>
    <dgm:cxn modelId="{B8F20101-58C4-4014-AE55-6D75267A5E47}" type="presParOf" srcId="{8EBD2E39-D4DC-453B-B1A1-1DC198DCE1A1}" destId="{10FBC105-0B7B-4329-A391-659BD4FDCE2C}" srcOrd="0" destOrd="0" presId="urn:microsoft.com/office/officeart/2016/7/layout/RepeatingBendingProcessNew"/>
    <dgm:cxn modelId="{537D0058-BBE3-4C1F-9693-558993398E1F}" type="presParOf" srcId="{8EBD2E39-D4DC-453B-B1A1-1DC198DCE1A1}" destId="{A6D3C563-0B3C-4419-9AA5-8A1D86DB517C}" srcOrd="1" destOrd="0" presId="urn:microsoft.com/office/officeart/2016/7/layout/RepeatingBendingProcessNew"/>
    <dgm:cxn modelId="{D6BCFB39-2A2F-4913-A37D-759F77C9341A}" type="presParOf" srcId="{A6D3C563-0B3C-4419-9AA5-8A1D86DB517C}" destId="{6A63866E-8887-440B-959F-2FFADD2BED28}" srcOrd="0" destOrd="0" presId="urn:microsoft.com/office/officeart/2016/7/layout/RepeatingBendingProcessNew"/>
    <dgm:cxn modelId="{CB7CB3BD-80BC-4000-8613-FB5DD1AB7681}" type="presParOf" srcId="{8EBD2E39-D4DC-453B-B1A1-1DC198DCE1A1}" destId="{49F7ADFA-9DC7-44A0-BBAE-BF0078C0FBCC}" srcOrd="2" destOrd="0" presId="urn:microsoft.com/office/officeart/2016/7/layout/RepeatingBendingProcessNew"/>
    <dgm:cxn modelId="{8AC27409-EED2-4DEC-A951-3C9DE281D574}" type="presParOf" srcId="{8EBD2E39-D4DC-453B-B1A1-1DC198DCE1A1}" destId="{B1B168B0-7C0E-484B-89C2-CE56E31D79E0}" srcOrd="3" destOrd="0" presId="urn:microsoft.com/office/officeart/2016/7/layout/RepeatingBendingProcessNew"/>
    <dgm:cxn modelId="{38BA0933-00A0-4448-8F31-669FBFDB050C}" type="presParOf" srcId="{B1B168B0-7C0E-484B-89C2-CE56E31D79E0}" destId="{4D02452F-BFF4-4C5E-82B0-8F45126D6519}" srcOrd="0" destOrd="0" presId="urn:microsoft.com/office/officeart/2016/7/layout/RepeatingBendingProcessNew"/>
    <dgm:cxn modelId="{AFE9E8A8-4D9D-4310-B62F-2DF2A2F895EC}" type="presParOf" srcId="{8EBD2E39-D4DC-453B-B1A1-1DC198DCE1A1}" destId="{CDC3546E-6388-410D-A76C-C0020F73041F}" srcOrd="4" destOrd="0" presId="urn:microsoft.com/office/officeart/2016/7/layout/RepeatingBendingProcessNew"/>
    <dgm:cxn modelId="{BCABD92C-EA90-4A62-9A2C-5BD14D17D777}" type="presParOf" srcId="{8EBD2E39-D4DC-453B-B1A1-1DC198DCE1A1}" destId="{4011238D-14AA-4AEA-B3B2-0BEBF62C3B79}" srcOrd="5" destOrd="0" presId="urn:microsoft.com/office/officeart/2016/7/layout/RepeatingBendingProcessNew"/>
    <dgm:cxn modelId="{24F6A9E6-0D1C-4122-BEB0-3B9DE63701FC}" type="presParOf" srcId="{4011238D-14AA-4AEA-B3B2-0BEBF62C3B79}" destId="{FF9352A5-5362-4835-BCD3-D27F55B2BD2B}" srcOrd="0" destOrd="0" presId="urn:microsoft.com/office/officeart/2016/7/layout/RepeatingBendingProcessNew"/>
    <dgm:cxn modelId="{A9FF07B4-A050-45A9-82B2-A4C905C8E227}" type="presParOf" srcId="{8EBD2E39-D4DC-453B-B1A1-1DC198DCE1A1}" destId="{CC10D562-8467-4A0E-900D-8D8109D3A5F9}"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35ADDBB-FDE5-4F51-8DEB-673D63EA6983}" type="doc">
      <dgm:prSet loTypeId="urn:microsoft.com/office/officeart/2018/2/layout/IconVerticalSolidList#11" loCatId="icon" qsTypeId="urn:microsoft.com/office/officeart/2005/8/quickstyle/simple1" qsCatId="simple" csTypeId="urn:microsoft.com/office/officeart/2005/8/colors/accent1_2" csCatId="accent1" phldr="1"/>
      <dgm:spPr/>
      <dgm:t>
        <a:bodyPr/>
        <a:lstStyle/>
        <a:p>
          <a:endParaRPr lang="en-US"/>
        </a:p>
      </dgm:t>
    </dgm:pt>
    <dgm:pt modelId="{AD25987E-8F1B-4897-A7B4-1E028E771064}">
      <dgm:prSet/>
      <dgm:spPr/>
      <dgm:t>
        <a:bodyPr/>
        <a:lstStyle/>
        <a:p>
          <a:pPr>
            <a:lnSpc>
              <a:spcPct val="100000"/>
            </a:lnSpc>
          </a:pPr>
          <a:r>
            <a:rPr lang="en-US"/>
            <a:t>Health systems adoption- feasibility, IT experts for smooth flow, readiness by Physicians to switch, perceived threats, technologically enabled hospitals-internet etc, health economics.</a:t>
          </a:r>
        </a:p>
      </dgm:t>
    </dgm:pt>
    <dgm:pt modelId="{2F36B333-ED2F-4C32-BD28-4F4039E05FE4}" type="parTrans" cxnId="{AE3A0958-06A5-49DC-9C23-8302F64383BD}">
      <dgm:prSet/>
      <dgm:spPr/>
      <dgm:t>
        <a:bodyPr/>
        <a:lstStyle/>
        <a:p>
          <a:endParaRPr lang="en-US"/>
        </a:p>
      </dgm:t>
    </dgm:pt>
    <dgm:pt modelId="{F42D507D-363B-4D45-9DFC-DFA5AC33C206}" type="sibTrans" cxnId="{AE3A0958-06A5-49DC-9C23-8302F64383BD}">
      <dgm:prSet/>
      <dgm:spPr/>
      <dgm:t>
        <a:bodyPr/>
        <a:lstStyle/>
        <a:p>
          <a:endParaRPr lang="en-US"/>
        </a:p>
      </dgm:t>
    </dgm:pt>
    <dgm:pt modelId="{AA9FABCC-92E2-405C-8AF7-7C585E5BD7D2}">
      <dgm:prSet/>
      <dgm:spPr/>
      <dgm:t>
        <a:bodyPr/>
        <a:lstStyle/>
        <a:p>
          <a:pPr>
            <a:lnSpc>
              <a:spcPct val="100000"/>
            </a:lnSpc>
          </a:pPr>
          <a:r>
            <a:rPr lang="en-US"/>
            <a:t>Ethics- to what extent is patient’s autonomy protected, social justice, </a:t>
          </a:r>
        </a:p>
      </dgm:t>
    </dgm:pt>
    <dgm:pt modelId="{A67CC3CA-C41A-45C0-8E6E-DFCF1EB698AC}" type="parTrans" cxnId="{DE5327A0-3D9E-4114-B879-D8DD62371B39}">
      <dgm:prSet/>
      <dgm:spPr/>
      <dgm:t>
        <a:bodyPr/>
        <a:lstStyle/>
        <a:p>
          <a:endParaRPr lang="en-US"/>
        </a:p>
      </dgm:t>
    </dgm:pt>
    <dgm:pt modelId="{C4D63DE6-8D20-429C-9BD2-24184C885B5A}" type="sibTrans" cxnId="{DE5327A0-3D9E-4114-B879-D8DD62371B39}">
      <dgm:prSet/>
      <dgm:spPr/>
      <dgm:t>
        <a:bodyPr/>
        <a:lstStyle/>
        <a:p>
          <a:endParaRPr lang="en-US"/>
        </a:p>
      </dgm:t>
    </dgm:pt>
    <dgm:pt modelId="{3041CBFA-F2C4-4B1E-97F3-A196212D8932}">
      <dgm:prSet/>
      <dgm:spPr/>
      <dgm:t>
        <a:bodyPr/>
        <a:lstStyle/>
        <a:p>
          <a:pPr>
            <a:lnSpc>
              <a:spcPct val="100000"/>
            </a:lnSpc>
          </a:pPr>
          <a:r>
            <a:rPr lang="en-US"/>
            <a:t>Medico-Legal issues/liabilities- Who pays? Physician, developer or hospital?</a:t>
          </a:r>
        </a:p>
      </dgm:t>
    </dgm:pt>
    <dgm:pt modelId="{069FC890-0A73-4B49-A1F6-260B3BDF6994}" type="parTrans" cxnId="{5B3F05A0-2C6A-4B66-ABC3-C4090350A368}">
      <dgm:prSet/>
      <dgm:spPr/>
      <dgm:t>
        <a:bodyPr/>
        <a:lstStyle/>
        <a:p>
          <a:endParaRPr lang="en-US"/>
        </a:p>
      </dgm:t>
    </dgm:pt>
    <dgm:pt modelId="{68EABCED-5594-43BA-B960-213AB626A8E1}" type="sibTrans" cxnId="{5B3F05A0-2C6A-4B66-ABC3-C4090350A368}">
      <dgm:prSet/>
      <dgm:spPr/>
      <dgm:t>
        <a:bodyPr/>
        <a:lstStyle/>
        <a:p>
          <a:endParaRPr lang="en-US"/>
        </a:p>
      </dgm:t>
    </dgm:pt>
    <dgm:pt modelId="{BA39AF52-ABB0-468C-8788-4AC0C3139027}">
      <dgm:prSet/>
      <dgm:spPr/>
      <dgm:t>
        <a:bodyPr/>
        <a:lstStyle/>
        <a:p>
          <a:pPr>
            <a:lnSpc>
              <a:spcPct val="100000"/>
            </a:lnSpc>
          </a:pPr>
          <a:r>
            <a:rPr lang="en-US"/>
            <a:t>Research</a:t>
          </a:r>
        </a:p>
      </dgm:t>
    </dgm:pt>
    <dgm:pt modelId="{4BDAB970-AB3C-4903-9860-9D31DE8AF55B}" type="parTrans" cxnId="{7A679DEB-8C29-44BC-A768-A9424C13F026}">
      <dgm:prSet/>
      <dgm:spPr/>
      <dgm:t>
        <a:bodyPr/>
        <a:lstStyle/>
        <a:p>
          <a:endParaRPr lang="en-US"/>
        </a:p>
      </dgm:t>
    </dgm:pt>
    <dgm:pt modelId="{AF3273F7-5967-405F-8200-6C8C67B7E901}" type="sibTrans" cxnId="{7A679DEB-8C29-44BC-A768-A9424C13F026}">
      <dgm:prSet/>
      <dgm:spPr/>
      <dgm:t>
        <a:bodyPr/>
        <a:lstStyle/>
        <a:p>
          <a:endParaRPr lang="en-US"/>
        </a:p>
      </dgm:t>
    </dgm:pt>
    <dgm:pt modelId="{399B5596-BFF3-48EA-81A6-C27B2C1B4D0C}" type="pres">
      <dgm:prSet presAssocID="{C35ADDBB-FDE5-4F51-8DEB-673D63EA6983}" presName="root" presStyleCnt="0">
        <dgm:presLayoutVars>
          <dgm:dir/>
          <dgm:resizeHandles val="exact"/>
        </dgm:presLayoutVars>
      </dgm:prSet>
      <dgm:spPr/>
    </dgm:pt>
    <dgm:pt modelId="{43241363-5E29-4F57-A580-2C177EF5B4A8}" type="pres">
      <dgm:prSet presAssocID="{AD25987E-8F1B-4897-A7B4-1E028E771064}" presName="compNode" presStyleCnt="0"/>
      <dgm:spPr/>
    </dgm:pt>
    <dgm:pt modelId="{20523B7D-0097-4269-8C9A-C6A34412F866}" type="pres">
      <dgm:prSet presAssocID="{AD25987E-8F1B-4897-A7B4-1E028E771064}" presName="bgRect" presStyleLbl="bgShp" presStyleIdx="0" presStyleCnt="4"/>
      <dgm:spPr/>
    </dgm:pt>
    <dgm:pt modelId="{868F264A-9B55-4EB4-9FC2-B7CB8333E033}" type="pres">
      <dgm:prSet presAssocID="{AD25987E-8F1B-4897-A7B4-1E028E77106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378A7C9E-746B-47E9-AD41-9EAEE90C2D64}" type="pres">
      <dgm:prSet presAssocID="{AD25987E-8F1B-4897-A7B4-1E028E771064}" presName="spaceRect" presStyleCnt="0"/>
      <dgm:spPr/>
    </dgm:pt>
    <dgm:pt modelId="{4A340734-0E07-4BE3-8CEF-A6E723CE4D72}" type="pres">
      <dgm:prSet presAssocID="{AD25987E-8F1B-4897-A7B4-1E028E771064}" presName="parTx" presStyleLbl="revTx" presStyleIdx="0" presStyleCnt="4">
        <dgm:presLayoutVars>
          <dgm:chMax val="0"/>
          <dgm:chPref val="0"/>
        </dgm:presLayoutVars>
      </dgm:prSet>
      <dgm:spPr/>
    </dgm:pt>
    <dgm:pt modelId="{5583C376-1B3B-4EE9-88E0-B21CB16AB393}" type="pres">
      <dgm:prSet presAssocID="{F42D507D-363B-4D45-9DFC-DFA5AC33C206}" presName="sibTrans" presStyleCnt="0"/>
      <dgm:spPr/>
    </dgm:pt>
    <dgm:pt modelId="{E10155B3-3126-4593-BC52-B5B25A925812}" type="pres">
      <dgm:prSet presAssocID="{AA9FABCC-92E2-405C-8AF7-7C585E5BD7D2}" presName="compNode" presStyleCnt="0"/>
      <dgm:spPr/>
    </dgm:pt>
    <dgm:pt modelId="{4F2EDAB5-8F43-43F0-AAAC-D9FEE1ED82D0}" type="pres">
      <dgm:prSet presAssocID="{AA9FABCC-92E2-405C-8AF7-7C585E5BD7D2}" presName="bgRect" presStyleLbl="bgShp" presStyleIdx="1" presStyleCnt="4"/>
      <dgm:spPr/>
    </dgm:pt>
    <dgm:pt modelId="{1843B0D5-2C8E-4801-8E8D-978C4FF92AEC}" type="pres">
      <dgm:prSet presAssocID="{AA9FABCC-92E2-405C-8AF7-7C585E5BD7D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AEC8DD9C-27F2-4F2A-A268-EF42CF02C6D1}" type="pres">
      <dgm:prSet presAssocID="{AA9FABCC-92E2-405C-8AF7-7C585E5BD7D2}" presName="spaceRect" presStyleCnt="0"/>
      <dgm:spPr/>
    </dgm:pt>
    <dgm:pt modelId="{E0B6AE00-00D4-4E11-82BD-5DC8F2B3F053}" type="pres">
      <dgm:prSet presAssocID="{AA9FABCC-92E2-405C-8AF7-7C585E5BD7D2}" presName="parTx" presStyleLbl="revTx" presStyleIdx="1" presStyleCnt="4">
        <dgm:presLayoutVars>
          <dgm:chMax val="0"/>
          <dgm:chPref val="0"/>
        </dgm:presLayoutVars>
      </dgm:prSet>
      <dgm:spPr/>
    </dgm:pt>
    <dgm:pt modelId="{2BCC1BBA-2CBB-497D-AFAE-F252DC5CA8EC}" type="pres">
      <dgm:prSet presAssocID="{C4D63DE6-8D20-429C-9BD2-24184C885B5A}" presName="sibTrans" presStyleCnt="0"/>
      <dgm:spPr/>
    </dgm:pt>
    <dgm:pt modelId="{2E4FB8EA-77CF-4972-806B-46F1B98BF646}" type="pres">
      <dgm:prSet presAssocID="{3041CBFA-F2C4-4B1E-97F3-A196212D8932}" presName="compNode" presStyleCnt="0"/>
      <dgm:spPr/>
    </dgm:pt>
    <dgm:pt modelId="{870B39B2-1B20-4971-B6E9-5CD9F0433473}" type="pres">
      <dgm:prSet presAssocID="{3041CBFA-F2C4-4B1E-97F3-A196212D8932}" presName="bgRect" presStyleLbl="bgShp" presStyleIdx="2" presStyleCnt="4"/>
      <dgm:spPr/>
    </dgm:pt>
    <dgm:pt modelId="{7E9E5E02-64E9-4562-9EF6-2D501C679CD7}" type="pres">
      <dgm:prSet presAssocID="{3041CBFA-F2C4-4B1E-97F3-A196212D893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134E87F4-0DAD-426A-9B5A-B5ADDE0D1F4B}" type="pres">
      <dgm:prSet presAssocID="{3041CBFA-F2C4-4B1E-97F3-A196212D8932}" presName="spaceRect" presStyleCnt="0"/>
      <dgm:spPr/>
    </dgm:pt>
    <dgm:pt modelId="{C260571B-CC05-43EB-84D8-571180B87BEC}" type="pres">
      <dgm:prSet presAssocID="{3041CBFA-F2C4-4B1E-97F3-A196212D8932}" presName="parTx" presStyleLbl="revTx" presStyleIdx="2" presStyleCnt="4">
        <dgm:presLayoutVars>
          <dgm:chMax val="0"/>
          <dgm:chPref val="0"/>
        </dgm:presLayoutVars>
      </dgm:prSet>
      <dgm:spPr/>
    </dgm:pt>
    <dgm:pt modelId="{9CCD4311-1A23-4DC0-B41F-40D729317EDF}" type="pres">
      <dgm:prSet presAssocID="{68EABCED-5594-43BA-B960-213AB626A8E1}" presName="sibTrans" presStyleCnt="0"/>
      <dgm:spPr/>
    </dgm:pt>
    <dgm:pt modelId="{2D6DC1DA-6483-4DD3-8E82-E2488F49ACF9}" type="pres">
      <dgm:prSet presAssocID="{BA39AF52-ABB0-468C-8788-4AC0C3139027}" presName="compNode" presStyleCnt="0"/>
      <dgm:spPr/>
    </dgm:pt>
    <dgm:pt modelId="{4CDFF7D4-940C-4504-8BD3-52D578FBDAF8}" type="pres">
      <dgm:prSet presAssocID="{BA39AF52-ABB0-468C-8788-4AC0C3139027}" presName="bgRect" presStyleLbl="bgShp" presStyleIdx="3" presStyleCnt="4"/>
      <dgm:spPr/>
    </dgm:pt>
    <dgm:pt modelId="{4873459B-45C9-4498-A902-30F22F6F965C}" type="pres">
      <dgm:prSet presAssocID="{BA39AF52-ABB0-468C-8788-4AC0C313902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search"/>
        </a:ext>
      </dgm:extLst>
    </dgm:pt>
    <dgm:pt modelId="{54DF7F95-0115-4CB4-BF89-EA63189CDAE9}" type="pres">
      <dgm:prSet presAssocID="{BA39AF52-ABB0-468C-8788-4AC0C3139027}" presName="spaceRect" presStyleCnt="0"/>
      <dgm:spPr/>
    </dgm:pt>
    <dgm:pt modelId="{17834BFB-0019-420F-85AF-C0F18DA2F1BC}" type="pres">
      <dgm:prSet presAssocID="{BA39AF52-ABB0-468C-8788-4AC0C3139027}" presName="parTx" presStyleLbl="revTx" presStyleIdx="3" presStyleCnt="4">
        <dgm:presLayoutVars>
          <dgm:chMax val="0"/>
          <dgm:chPref val="0"/>
        </dgm:presLayoutVars>
      </dgm:prSet>
      <dgm:spPr/>
    </dgm:pt>
  </dgm:ptLst>
  <dgm:cxnLst>
    <dgm:cxn modelId="{46240607-A433-42CB-9B3C-5F0EDDF503CC}" type="presOf" srcId="{3041CBFA-F2C4-4B1E-97F3-A196212D8932}" destId="{C260571B-CC05-43EB-84D8-571180B87BEC}" srcOrd="0" destOrd="0" presId="urn:microsoft.com/office/officeart/2018/2/layout/IconVerticalSolidList#11"/>
    <dgm:cxn modelId="{C451675D-F5BA-4EFB-953F-86C81F033DAD}" type="presOf" srcId="{BA39AF52-ABB0-468C-8788-4AC0C3139027}" destId="{17834BFB-0019-420F-85AF-C0F18DA2F1BC}" srcOrd="0" destOrd="0" presId="urn:microsoft.com/office/officeart/2018/2/layout/IconVerticalSolidList#11"/>
    <dgm:cxn modelId="{6CC96B6D-7219-4CC4-9A19-28C26E80C61D}" type="presOf" srcId="{C35ADDBB-FDE5-4F51-8DEB-673D63EA6983}" destId="{399B5596-BFF3-48EA-81A6-C27B2C1B4D0C}" srcOrd="0" destOrd="0" presId="urn:microsoft.com/office/officeart/2018/2/layout/IconVerticalSolidList#11"/>
    <dgm:cxn modelId="{5EBA8156-F51C-4DA9-9969-987B35435745}" type="presOf" srcId="{AD25987E-8F1B-4897-A7B4-1E028E771064}" destId="{4A340734-0E07-4BE3-8CEF-A6E723CE4D72}" srcOrd="0" destOrd="0" presId="urn:microsoft.com/office/officeart/2018/2/layout/IconVerticalSolidList#11"/>
    <dgm:cxn modelId="{AE3A0958-06A5-49DC-9C23-8302F64383BD}" srcId="{C35ADDBB-FDE5-4F51-8DEB-673D63EA6983}" destId="{AD25987E-8F1B-4897-A7B4-1E028E771064}" srcOrd="0" destOrd="0" parTransId="{2F36B333-ED2F-4C32-BD28-4F4039E05FE4}" sibTransId="{F42D507D-363B-4D45-9DFC-DFA5AC33C206}"/>
    <dgm:cxn modelId="{BF626B8C-CB75-47AA-B2DC-B0C9A3B9B829}" type="presOf" srcId="{AA9FABCC-92E2-405C-8AF7-7C585E5BD7D2}" destId="{E0B6AE00-00D4-4E11-82BD-5DC8F2B3F053}" srcOrd="0" destOrd="0" presId="urn:microsoft.com/office/officeart/2018/2/layout/IconVerticalSolidList#11"/>
    <dgm:cxn modelId="{5B3F05A0-2C6A-4B66-ABC3-C4090350A368}" srcId="{C35ADDBB-FDE5-4F51-8DEB-673D63EA6983}" destId="{3041CBFA-F2C4-4B1E-97F3-A196212D8932}" srcOrd="2" destOrd="0" parTransId="{069FC890-0A73-4B49-A1F6-260B3BDF6994}" sibTransId="{68EABCED-5594-43BA-B960-213AB626A8E1}"/>
    <dgm:cxn modelId="{DE5327A0-3D9E-4114-B879-D8DD62371B39}" srcId="{C35ADDBB-FDE5-4F51-8DEB-673D63EA6983}" destId="{AA9FABCC-92E2-405C-8AF7-7C585E5BD7D2}" srcOrd="1" destOrd="0" parTransId="{A67CC3CA-C41A-45C0-8E6E-DFCF1EB698AC}" sibTransId="{C4D63DE6-8D20-429C-9BD2-24184C885B5A}"/>
    <dgm:cxn modelId="{7A679DEB-8C29-44BC-A768-A9424C13F026}" srcId="{C35ADDBB-FDE5-4F51-8DEB-673D63EA6983}" destId="{BA39AF52-ABB0-468C-8788-4AC0C3139027}" srcOrd="3" destOrd="0" parTransId="{4BDAB970-AB3C-4903-9860-9D31DE8AF55B}" sibTransId="{AF3273F7-5967-405F-8200-6C8C67B7E901}"/>
    <dgm:cxn modelId="{46854803-DAC0-4966-B8B0-978DE0B30DB6}" type="presParOf" srcId="{399B5596-BFF3-48EA-81A6-C27B2C1B4D0C}" destId="{43241363-5E29-4F57-A580-2C177EF5B4A8}" srcOrd="0" destOrd="0" presId="urn:microsoft.com/office/officeart/2018/2/layout/IconVerticalSolidList#11"/>
    <dgm:cxn modelId="{C06B71D5-C49E-4602-8224-2B5339545D0A}" type="presParOf" srcId="{43241363-5E29-4F57-A580-2C177EF5B4A8}" destId="{20523B7D-0097-4269-8C9A-C6A34412F866}" srcOrd="0" destOrd="0" presId="urn:microsoft.com/office/officeart/2018/2/layout/IconVerticalSolidList#11"/>
    <dgm:cxn modelId="{C1D56198-4CE6-4C04-A137-D9D16428F857}" type="presParOf" srcId="{43241363-5E29-4F57-A580-2C177EF5B4A8}" destId="{868F264A-9B55-4EB4-9FC2-B7CB8333E033}" srcOrd="1" destOrd="0" presId="urn:microsoft.com/office/officeart/2018/2/layout/IconVerticalSolidList#11"/>
    <dgm:cxn modelId="{780B680E-4F9F-4924-85D9-FC4B2BB9F8EE}" type="presParOf" srcId="{43241363-5E29-4F57-A580-2C177EF5B4A8}" destId="{378A7C9E-746B-47E9-AD41-9EAEE90C2D64}" srcOrd="2" destOrd="0" presId="urn:microsoft.com/office/officeart/2018/2/layout/IconVerticalSolidList#11"/>
    <dgm:cxn modelId="{4797D88B-FA15-4247-A017-5F3ACC257A38}" type="presParOf" srcId="{43241363-5E29-4F57-A580-2C177EF5B4A8}" destId="{4A340734-0E07-4BE3-8CEF-A6E723CE4D72}" srcOrd="3" destOrd="0" presId="urn:microsoft.com/office/officeart/2018/2/layout/IconVerticalSolidList#11"/>
    <dgm:cxn modelId="{836BE84A-2ED2-42FB-A302-8887D43B5FF6}" type="presParOf" srcId="{399B5596-BFF3-48EA-81A6-C27B2C1B4D0C}" destId="{5583C376-1B3B-4EE9-88E0-B21CB16AB393}" srcOrd="1" destOrd="0" presId="urn:microsoft.com/office/officeart/2018/2/layout/IconVerticalSolidList#11"/>
    <dgm:cxn modelId="{A60FF378-F825-4574-818B-9D4833285931}" type="presParOf" srcId="{399B5596-BFF3-48EA-81A6-C27B2C1B4D0C}" destId="{E10155B3-3126-4593-BC52-B5B25A925812}" srcOrd="2" destOrd="0" presId="urn:microsoft.com/office/officeart/2018/2/layout/IconVerticalSolidList#11"/>
    <dgm:cxn modelId="{5E8EAD60-AB4B-45AE-9688-2476D4F409FC}" type="presParOf" srcId="{E10155B3-3126-4593-BC52-B5B25A925812}" destId="{4F2EDAB5-8F43-43F0-AAAC-D9FEE1ED82D0}" srcOrd="0" destOrd="0" presId="urn:microsoft.com/office/officeart/2018/2/layout/IconVerticalSolidList#11"/>
    <dgm:cxn modelId="{F33C55C7-6CD0-4D34-9BCA-34B5DF4B00F6}" type="presParOf" srcId="{E10155B3-3126-4593-BC52-B5B25A925812}" destId="{1843B0D5-2C8E-4801-8E8D-978C4FF92AEC}" srcOrd="1" destOrd="0" presId="urn:microsoft.com/office/officeart/2018/2/layout/IconVerticalSolidList#11"/>
    <dgm:cxn modelId="{601E77CC-F3BC-4E22-A19C-7F89F58523CE}" type="presParOf" srcId="{E10155B3-3126-4593-BC52-B5B25A925812}" destId="{AEC8DD9C-27F2-4F2A-A268-EF42CF02C6D1}" srcOrd="2" destOrd="0" presId="urn:microsoft.com/office/officeart/2018/2/layout/IconVerticalSolidList#11"/>
    <dgm:cxn modelId="{DCDB8D36-1861-450C-82DF-AEF0B853B3F1}" type="presParOf" srcId="{E10155B3-3126-4593-BC52-B5B25A925812}" destId="{E0B6AE00-00D4-4E11-82BD-5DC8F2B3F053}" srcOrd="3" destOrd="0" presId="urn:microsoft.com/office/officeart/2018/2/layout/IconVerticalSolidList#11"/>
    <dgm:cxn modelId="{D599713B-BAE9-4249-A021-976C4F78C2DA}" type="presParOf" srcId="{399B5596-BFF3-48EA-81A6-C27B2C1B4D0C}" destId="{2BCC1BBA-2CBB-497D-AFAE-F252DC5CA8EC}" srcOrd="3" destOrd="0" presId="urn:microsoft.com/office/officeart/2018/2/layout/IconVerticalSolidList#11"/>
    <dgm:cxn modelId="{39ACC538-5508-4E83-B79F-03427DBE5C93}" type="presParOf" srcId="{399B5596-BFF3-48EA-81A6-C27B2C1B4D0C}" destId="{2E4FB8EA-77CF-4972-806B-46F1B98BF646}" srcOrd="4" destOrd="0" presId="urn:microsoft.com/office/officeart/2018/2/layout/IconVerticalSolidList#11"/>
    <dgm:cxn modelId="{156BCBFC-0382-4C99-9B25-6680B81DCBD9}" type="presParOf" srcId="{2E4FB8EA-77CF-4972-806B-46F1B98BF646}" destId="{870B39B2-1B20-4971-B6E9-5CD9F0433473}" srcOrd="0" destOrd="0" presId="urn:microsoft.com/office/officeart/2018/2/layout/IconVerticalSolidList#11"/>
    <dgm:cxn modelId="{B3279095-1D2D-4345-9E7F-BA333816340E}" type="presParOf" srcId="{2E4FB8EA-77CF-4972-806B-46F1B98BF646}" destId="{7E9E5E02-64E9-4562-9EF6-2D501C679CD7}" srcOrd="1" destOrd="0" presId="urn:microsoft.com/office/officeart/2018/2/layout/IconVerticalSolidList#11"/>
    <dgm:cxn modelId="{5D1A3E61-59B7-4620-B510-626C9C59EDBD}" type="presParOf" srcId="{2E4FB8EA-77CF-4972-806B-46F1B98BF646}" destId="{134E87F4-0DAD-426A-9B5A-B5ADDE0D1F4B}" srcOrd="2" destOrd="0" presId="urn:microsoft.com/office/officeart/2018/2/layout/IconVerticalSolidList#11"/>
    <dgm:cxn modelId="{D60D47E1-68B3-42CB-A32C-5F7B6E62004F}" type="presParOf" srcId="{2E4FB8EA-77CF-4972-806B-46F1B98BF646}" destId="{C260571B-CC05-43EB-84D8-571180B87BEC}" srcOrd="3" destOrd="0" presId="urn:microsoft.com/office/officeart/2018/2/layout/IconVerticalSolidList#11"/>
    <dgm:cxn modelId="{CEE9C617-ABEB-4D36-B027-243A57E44534}" type="presParOf" srcId="{399B5596-BFF3-48EA-81A6-C27B2C1B4D0C}" destId="{9CCD4311-1A23-4DC0-B41F-40D729317EDF}" srcOrd="5" destOrd="0" presId="urn:microsoft.com/office/officeart/2018/2/layout/IconVerticalSolidList#11"/>
    <dgm:cxn modelId="{4D40E6DC-816B-4C5E-8BA2-E5FC0417B567}" type="presParOf" srcId="{399B5596-BFF3-48EA-81A6-C27B2C1B4D0C}" destId="{2D6DC1DA-6483-4DD3-8E82-E2488F49ACF9}" srcOrd="6" destOrd="0" presId="urn:microsoft.com/office/officeart/2018/2/layout/IconVerticalSolidList#11"/>
    <dgm:cxn modelId="{79B35639-FDB9-446C-B361-3411F447EC6D}" type="presParOf" srcId="{2D6DC1DA-6483-4DD3-8E82-E2488F49ACF9}" destId="{4CDFF7D4-940C-4504-8BD3-52D578FBDAF8}" srcOrd="0" destOrd="0" presId="urn:microsoft.com/office/officeart/2018/2/layout/IconVerticalSolidList#11"/>
    <dgm:cxn modelId="{9F64C322-8907-46E4-9032-636CA0668FCB}" type="presParOf" srcId="{2D6DC1DA-6483-4DD3-8E82-E2488F49ACF9}" destId="{4873459B-45C9-4498-A902-30F22F6F965C}" srcOrd="1" destOrd="0" presId="urn:microsoft.com/office/officeart/2018/2/layout/IconVerticalSolidList#11"/>
    <dgm:cxn modelId="{6FEE0A30-ACA9-4D22-A03A-BF5AECD627AB}" type="presParOf" srcId="{2D6DC1DA-6483-4DD3-8E82-E2488F49ACF9}" destId="{54DF7F95-0115-4CB4-BF89-EA63189CDAE9}" srcOrd="2" destOrd="0" presId="urn:microsoft.com/office/officeart/2018/2/layout/IconVerticalSolidList#11"/>
    <dgm:cxn modelId="{D818E20A-3EDB-4F17-8A97-5400D5E4976A}" type="presParOf" srcId="{2D6DC1DA-6483-4DD3-8E82-E2488F49ACF9}" destId="{17834BFB-0019-420F-85AF-C0F18DA2F1BC}" srcOrd="3" destOrd="0" presId="urn:microsoft.com/office/officeart/2018/2/layout/IconVerticalSolid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AE622DE-B51D-43AF-9025-CCD5A64CD2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25D6D6-1E4E-48AC-9441-68014FF320BA}">
      <dgm:prSet/>
      <dgm:spPr/>
      <dgm:t>
        <a:bodyPr/>
        <a:lstStyle/>
        <a:p>
          <a:pPr>
            <a:lnSpc>
              <a:spcPct val="100000"/>
            </a:lnSpc>
          </a:pPr>
          <a:r>
            <a:rPr lang="en-US"/>
            <a:t>2015-Report by Pharmaceutical Research and Manufacturers of America-over 800 drugs ands vaccines are in trial phase in cancer</a:t>
          </a:r>
        </a:p>
      </dgm:t>
    </dgm:pt>
    <dgm:pt modelId="{798456D5-2915-4ABA-8600-510F256474B6}" type="parTrans" cxnId="{9DA3DA96-1AE6-4CAA-AE02-8C990EF7F110}">
      <dgm:prSet/>
      <dgm:spPr/>
      <dgm:t>
        <a:bodyPr/>
        <a:lstStyle/>
        <a:p>
          <a:endParaRPr lang="en-US"/>
        </a:p>
      </dgm:t>
    </dgm:pt>
    <dgm:pt modelId="{3EF6F76A-71C8-4428-8FAA-2BA1BF40EAA1}" type="sibTrans" cxnId="{9DA3DA96-1AE6-4CAA-AE02-8C990EF7F110}">
      <dgm:prSet/>
      <dgm:spPr/>
      <dgm:t>
        <a:bodyPr/>
        <a:lstStyle/>
        <a:p>
          <a:endParaRPr lang="en-US"/>
        </a:p>
      </dgm:t>
    </dgm:pt>
    <dgm:pt modelId="{1130EFF7-5F8B-4ED9-A3DC-B27BA3DD5FD0}">
      <dgm:prSet/>
      <dgm:spPr/>
      <dgm:t>
        <a:bodyPr/>
        <a:lstStyle/>
        <a:p>
          <a:pPr>
            <a:lnSpc>
              <a:spcPct val="100000"/>
            </a:lnSpc>
          </a:pPr>
          <a:r>
            <a:rPr lang="en-US"/>
            <a:t>Google’s DeepMinds health announced multiple partnerships including some eye hospitals in which they developed technology to address macular degeneration in aging eyes</a:t>
          </a:r>
        </a:p>
      </dgm:t>
    </dgm:pt>
    <dgm:pt modelId="{EA1E3245-B8DF-431C-8D6F-994A89C2DD83}" type="parTrans" cxnId="{395555F3-B7CC-4915-8604-9E61A65A59B2}">
      <dgm:prSet/>
      <dgm:spPr/>
      <dgm:t>
        <a:bodyPr/>
        <a:lstStyle/>
        <a:p>
          <a:endParaRPr lang="en-US"/>
        </a:p>
      </dgm:t>
    </dgm:pt>
    <dgm:pt modelId="{A7D91BB6-5667-4B4E-8CA7-0A82743A8F93}" type="sibTrans" cxnId="{395555F3-B7CC-4915-8604-9E61A65A59B2}">
      <dgm:prSet/>
      <dgm:spPr/>
      <dgm:t>
        <a:bodyPr/>
        <a:lstStyle/>
        <a:p>
          <a:endParaRPr lang="en-US"/>
        </a:p>
      </dgm:t>
    </dgm:pt>
    <dgm:pt modelId="{06607E63-E396-47F2-ADF9-46F6D3E7F57F}">
      <dgm:prSet/>
      <dgm:spPr/>
      <dgm:t>
        <a:bodyPr/>
        <a:lstStyle/>
        <a:p>
          <a:pPr>
            <a:lnSpc>
              <a:spcPct val="100000"/>
            </a:lnSpc>
          </a:pPr>
          <a:r>
            <a:rPr lang="en-US"/>
            <a:t>Oxford’s pivotal prediction response to depression treatment (Predict) project is aiming to produce commercially available emotional test battery for use in clinical setting </a:t>
          </a:r>
        </a:p>
      </dgm:t>
    </dgm:pt>
    <dgm:pt modelId="{7006E068-7EAD-4529-80D1-13776D864D7A}" type="parTrans" cxnId="{11A82D7E-51C9-4698-8B74-981CBAB33A47}">
      <dgm:prSet/>
      <dgm:spPr/>
      <dgm:t>
        <a:bodyPr/>
        <a:lstStyle/>
        <a:p>
          <a:endParaRPr lang="en-US"/>
        </a:p>
      </dgm:t>
    </dgm:pt>
    <dgm:pt modelId="{804FCE4F-75CE-4AF5-9399-A15A09C6F745}" type="sibTrans" cxnId="{11A82D7E-51C9-4698-8B74-981CBAB33A47}">
      <dgm:prSet/>
      <dgm:spPr/>
      <dgm:t>
        <a:bodyPr/>
        <a:lstStyle/>
        <a:p>
          <a:endParaRPr lang="en-US"/>
        </a:p>
      </dgm:t>
    </dgm:pt>
    <dgm:pt modelId="{969B0B58-BF44-4363-8B99-9B37343DBB98}" type="pres">
      <dgm:prSet presAssocID="{3AE622DE-B51D-43AF-9025-CCD5A64CD21D}" presName="root" presStyleCnt="0">
        <dgm:presLayoutVars>
          <dgm:dir/>
          <dgm:resizeHandles val="exact"/>
        </dgm:presLayoutVars>
      </dgm:prSet>
      <dgm:spPr/>
    </dgm:pt>
    <dgm:pt modelId="{CD162A8E-F15C-490E-A958-066221694A99}" type="pres">
      <dgm:prSet presAssocID="{2125D6D6-1E4E-48AC-9441-68014FF320BA}" presName="compNode" presStyleCnt="0"/>
      <dgm:spPr/>
    </dgm:pt>
    <dgm:pt modelId="{5594759D-9B7D-43E3-9431-6380B2D0411A}" type="pres">
      <dgm:prSet presAssocID="{2125D6D6-1E4E-48AC-9441-68014FF320BA}" presName="bgRect" presStyleLbl="bgShp" presStyleIdx="0" presStyleCnt="3"/>
      <dgm:spPr/>
    </dgm:pt>
    <dgm:pt modelId="{9C1A74B3-42F6-4785-BF2A-29AAA86BA402}" type="pres">
      <dgm:prSet presAssocID="{2125D6D6-1E4E-48AC-9441-68014FF320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edle"/>
        </a:ext>
      </dgm:extLst>
    </dgm:pt>
    <dgm:pt modelId="{20876018-904C-45F6-8737-DE626C084BFA}" type="pres">
      <dgm:prSet presAssocID="{2125D6D6-1E4E-48AC-9441-68014FF320BA}" presName="spaceRect" presStyleCnt="0"/>
      <dgm:spPr/>
    </dgm:pt>
    <dgm:pt modelId="{8AD6A3BB-D6AC-40AF-A52D-967E1E6C6FA8}" type="pres">
      <dgm:prSet presAssocID="{2125D6D6-1E4E-48AC-9441-68014FF320BA}" presName="parTx" presStyleLbl="revTx" presStyleIdx="0" presStyleCnt="3">
        <dgm:presLayoutVars>
          <dgm:chMax val="0"/>
          <dgm:chPref val="0"/>
        </dgm:presLayoutVars>
      </dgm:prSet>
      <dgm:spPr/>
    </dgm:pt>
    <dgm:pt modelId="{435CE294-D0FA-4054-832D-B5A1D1396D7E}" type="pres">
      <dgm:prSet presAssocID="{3EF6F76A-71C8-4428-8FAA-2BA1BF40EAA1}" presName="sibTrans" presStyleCnt="0"/>
      <dgm:spPr/>
    </dgm:pt>
    <dgm:pt modelId="{16D705B7-27D8-4FE1-A1DE-3BA52EC927AE}" type="pres">
      <dgm:prSet presAssocID="{1130EFF7-5F8B-4ED9-A3DC-B27BA3DD5FD0}" presName="compNode" presStyleCnt="0"/>
      <dgm:spPr/>
    </dgm:pt>
    <dgm:pt modelId="{30A8C101-EDA2-4A5B-9E58-9AC580834713}" type="pres">
      <dgm:prSet presAssocID="{1130EFF7-5F8B-4ED9-A3DC-B27BA3DD5FD0}" presName="bgRect" presStyleLbl="bgShp" presStyleIdx="1" presStyleCnt="3"/>
      <dgm:spPr/>
    </dgm:pt>
    <dgm:pt modelId="{C23CF8CF-C910-4DE2-A58A-C7CDAA33CFE1}" type="pres">
      <dgm:prSet presAssocID="{1130EFF7-5F8B-4ED9-A3DC-B27BA3DD5F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41BA5732-9283-418F-9E39-1AB7B937D697}" type="pres">
      <dgm:prSet presAssocID="{1130EFF7-5F8B-4ED9-A3DC-B27BA3DD5FD0}" presName="spaceRect" presStyleCnt="0"/>
      <dgm:spPr/>
    </dgm:pt>
    <dgm:pt modelId="{C18002A1-09E5-4FCC-8F29-C155AC0A8234}" type="pres">
      <dgm:prSet presAssocID="{1130EFF7-5F8B-4ED9-A3DC-B27BA3DD5FD0}" presName="parTx" presStyleLbl="revTx" presStyleIdx="1" presStyleCnt="3">
        <dgm:presLayoutVars>
          <dgm:chMax val="0"/>
          <dgm:chPref val="0"/>
        </dgm:presLayoutVars>
      </dgm:prSet>
      <dgm:spPr/>
    </dgm:pt>
    <dgm:pt modelId="{0C4731BC-FE09-42B8-A903-EF642B0A77A6}" type="pres">
      <dgm:prSet presAssocID="{A7D91BB6-5667-4B4E-8CA7-0A82743A8F93}" presName="sibTrans" presStyleCnt="0"/>
      <dgm:spPr/>
    </dgm:pt>
    <dgm:pt modelId="{078983F4-6748-47D2-B15A-75E10AECBB60}" type="pres">
      <dgm:prSet presAssocID="{06607E63-E396-47F2-ADF9-46F6D3E7F57F}" presName="compNode" presStyleCnt="0"/>
      <dgm:spPr/>
    </dgm:pt>
    <dgm:pt modelId="{FEF7516F-0A1B-40C4-9447-544508EE9BFC}" type="pres">
      <dgm:prSet presAssocID="{06607E63-E396-47F2-ADF9-46F6D3E7F57F}" presName="bgRect" presStyleLbl="bgShp" presStyleIdx="2" presStyleCnt="3"/>
      <dgm:spPr/>
    </dgm:pt>
    <dgm:pt modelId="{7445672D-CFAB-4B02-A459-343F6DECA804}" type="pres">
      <dgm:prSet presAssocID="{06607E63-E396-47F2-ADF9-46F6D3E7F5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C7F952B8-98AB-4E55-98C5-83F0A94ED610}" type="pres">
      <dgm:prSet presAssocID="{06607E63-E396-47F2-ADF9-46F6D3E7F57F}" presName="spaceRect" presStyleCnt="0"/>
      <dgm:spPr/>
    </dgm:pt>
    <dgm:pt modelId="{3B40059A-8C15-40DC-8AC6-343E950DA025}" type="pres">
      <dgm:prSet presAssocID="{06607E63-E396-47F2-ADF9-46F6D3E7F57F}" presName="parTx" presStyleLbl="revTx" presStyleIdx="2" presStyleCnt="3">
        <dgm:presLayoutVars>
          <dgm:chMax val="0"/>
          <dgm:chPref val="0"/>
        </dgm:presLayoutVars>
      </dgm:prSet>
      <dgm:spPr/>
    </dgm:pt>
  </dgm:ptLst>
  <dgm:cxnLst>
    <dgm:cxn modelId="{A02F5804-57E0-4EA4-A9AC-EB0E9099E275}" type="presOf" srcId="{06607E63-E396-47F2-ADF9-46F6D3E7F57F}" destId="{3B40059A-8C15-40DC-8AC6-343E950DA025}" srcOrd="0" destOrd="0" presId="urn:microsoft.com/office/officeart/2018/2/layout/IconVerticalSolidList"/>
    <dgm:cxn modelId="{CC41B739-A0B5-4FC9-BBDD-36B030D07271}" type="presOf" srcId="{2125D6D6-1E4E-48AC-9441-68014FF320BA}" destId="{8AD6A3BB-D6AC-40AF-A52D-967E1E6C6FA8}" srcOrd="0" destOrd="0" presId="urn:microsoft.com/office/officeart/2018/2/layout/IconVerticalSolidList"/>
    <dgm:cxn modelId="{11A82D7E-51C9-4698-8B74-981CBAB33A47}" srcId="{3AE622DE-B51D-43AF-9025-CCD5A64CD21D}" destId="{06607E63-E396-47F2-ADF9-46F6D3E7F57F}" srcOrd="2" destOrd="0" parTransId="{7006E068-7EAD-4529-80D1-13776D864D7A}" sibTransId="{804FCE4F-75CE-4AF5-9399-A15A09C6F745}"/>
    <dgm:cxn modelId="{9DA3DA96-1AE6-4CAA-AE02-8C990EF7F110}" srcId="{3AE622DE-B51D-43AF-9025-CCD5A64CD21D}" destId="{2125D6D6-1E4E-48AC-9441-68014FF320BA}" srcOrd="0" destOrd="0" parTransId="{798456D5-2915-4ABA-8600-510F256474B6}" sibTransId="{3EF6F76A-71C8-4428-8FAA-2BA1BF40EAA1}"/>
    <dgm:cxn modelId="{D357BCA4-15CD-4242-BDE9-09EB0E6806C2}" type="presOf" srcId="{3AE622DE-B51D-43AF-9025-CCD5A64CD21D}" destId="{969B0B58-BF44-4363-8B99-9B37343DBB98}" srcOrd="0" destOrd="0" presId="urn:microsoft.com/office/officeart/2018/2/layout/IconVerticalSolidList"/>
    <dgm:cxn modelId="{7ECF98D9-C074-4F89-9134-763296825157}" type="presOf" srcId="{1130EFF7-5F8B-4ED9-A3DC-B27BA3DD5FD0}" destId="{C18002A1-09E5-4FCC-8F29-C155AC0A8234}" srcOrd="0" destOrd="0" presId="urn:microsoft.com/office/officeart/2018/2/layout/IconVerticalSolidList"/>
    <dgm:cxn modelId="{395555F3-B7CC-4915-8604-9E61A65A59B2}" srcId="{3AE622DE-B51D-43AF-9025-CCD5A64CD21D}" destId="{1130EFF7-5F8B-4ED9-A3DC-B27BA3DD5FD0}" srcOrd="1" destOrd="0" parTransId="{EA1E3245-B8DF-431C-8D6F-994A89C2DD83}" sibTransId="{A7D91BB6-5667-4B4E-8CA7-0A82743A8F93}"/>
    <dgm:cxn modelId="{48B7525B-8A90-41DD-8139-AB15EA827C6B}" type="presParOf" srcId="{969B0B58-BF44-4363-8B99-9B37343DBB98}" destId="{CD162A8E-F15C-490E-A958-066221694A99}" srcOrd="0" destOrd="0" presId="urn:microsoft.com/office/officeart/2018/2/layout/IconVerticalSolidList"/>
    <dgm:cxn modelId="{60F4AF72-C005-4C9B-90C6-BA23B374CFE3}" type="presParOf" srcId="{CD162A8E-F15C-490E-A958-066221694A99}" destId="{5594759D-9B7D-43E3-9431-6380B2D0411A}" srcOrd="0" destOrd="0" presId="urn:microsoft.com/office/officeart/2018/2/layout/IconVerticalSolidList"/>
    <dgm:cxn modelId="{7327FA67-73FB-420A-A5E6-9AECF054ACCF}" type="presParOf" srcId="{CD162A8E-F15C-490E-A958-066221694A99}" destId="{9C1A74B3-42F6-4785-BF2A-29AAA86BA402}" srcOrd="1" destOrd="0" presId="urn:microsoft.com/office/officeart/2018/2/layout/IconVerticalSolidList"/>
    <dgm:cxn modelId="{3C3FD31D-13B5-4BB4-A5DC-96C6242DB567}" type="presParOf" srcId="{CD162A8E-F15C-490E-A958-066221694A99}" destId="{20876018-904C-45F6-8737-DE626C084BFA}" srcOrd="2" destOrd="0" presId="urn:microsoft.com/office/officeart/2018/2/layout/IconVerticalSolidList"/>
    <dgm:cxn modelId="{36C05A23-2318-4946-8E69-5AF18DB6AA5B}" type="presParOf" srcId="{CD162A8E-F15C-490E-A958-066221694A99}" destId="{8AD6A3BB-D6AC-40AF-A52D-967E1E6C6FA8}" srcOrd="3" destOrd="0" presId="urn:microsoft.com/office/officeart/2018/2/layout/IconVerticalSolidList"/>
    <dgm:cxn modelId="{E6300263-AAEB-42D1-9F69-9EDDBFEE4B35}" type="presParOf" srcId="{969B0B58-BF44-4363-8B99-9B37343DBB98}" destId="{435CE294-D0FA-4054-832D-B5A1D1396D7E}" srcOrd="1" destOrd="0" presId="urn:microsoft.com/office/officeart/2018/2/layout/IconVerticalSolidList"/>
    <dgm:cxn modelId="{227D646C-8094-45CB-AC7A-964B8FEDE174}" type="presParOf" srcId="{969B0B58-BF44-4363-8B99-9B37343DBB98}" destId="{16D705B7-27D8-4FE1-A1DE-3BA52EC927AE}" srcOrd="2" destOrd="0" presId="urn:microsoft.com/office/officeart/2018/2/layout/IconVerticalSolidList"/>
    <dgm:cxn modelId="{40706367-3752-4B7C-9298-A9931ABA6DDE}" type="presParOf" srcId="{16D705B7-27D8-4FE1-A1DE-3BA52EC927AE}" destId="{30A8C101-EDA2-4A5B-9E58-9AC580834713}" srcOrd="0" destOrd="0" presId="urn:microsoft.com/office/officeart/2018/2/layout/IconVerticalSolidList"/>
    <dgm:cxn modelId="{7F2E70AB-3E33-4D15-8E80-BF5FD2BECDFA}" type="presParOf" srcId="{16D705B7-27D8-4FE1-A1DE-3BA52EC927AE}" destId="{C23CF8CF-C910-4DE2-A58A-C7CDAA33CFE1}" srcOrd="1" destOrd="0" presId="urn:microsoft.com/office/officeart/2018/2/layout/IconVerticalSolidList"/>
    <dgm:cxn modelId="{44B8A2D1-E4BB-46CF-94E8-A83B9FE35C4A}" type="presParOf" srcId="{16D705B7-27D8-4FE1-A1DE-3BA52EC927AE}" destId="{41BA5732-9283-418F-9E39-1AB7B937D697}" srcOrd="2" destOrd="0" presId="urn:microsoft.com/office/officeart/2018/2/layout/IconVerticalSolidList"/>
    <dgm:cxn modelId="{40A7FAD8-9894-4C5E-8AAA-8BC09B896C10}" type="presParOf" srcId="{16D705B7-27D8-4FE1-A1DE-3BA52EC927AE}" destId="{C18002A1-09E5-4FCC-8F29-C155AC0A8234}" srcOrd="3" destOrd="0" presId="urn:microsoft.com/office/officeart/2018/2/layout/IconVerticalSolidList"/>
    <dgm:cxn modelId="{6A2492AD-0062-4F1E-8B94-8B9A1102F8BD}" type="presParOf" srcId="{969B0B58-BF44-4363-8B99-9B37343DBB98}" destId="{0C4731BC-FE09-42B8-A903-EF642B0A77A6}" srcOrd="3" destOrd="0" presId="urn:microsoft.com/office/officeart/2018/2/layout/IconVerticalSolidList"/>
    <dgm:cxn modelId="{182D3681-B74E-4AC9-89B5-A2E2AC134D89}" type="presParOf" srcId="{969B0B58-BF44-4363-8B99-9B37343DBB98}" destId="{078983F4-6748-47D2-B15A-75E10AECBB60}" srcOrd="4" destOrd="0" presId="urn:microsoft.com/office/officeart/2018/2/layout/IconVerticalSolidList"/>
    <dgm:cxn modelId="{08B051CF-D84F-46F8-9AFE-A5D6279F7FB3}" type="presParOf" srcId="{078983F4-6748-47D2-B15A-75E10AECBB60}" destId="{FEF7516F-0A1B-40C4-9447-544508EE9BFC}" srcOrd="0" destOrd="0" presId="urn:microsoft.com/office/officeart/2018/2/layout/IconVerticalSolidList"/>
    <dgm:cxn modelId="{7F00EEF3-32AF-4CDB-B491-8854A4D5951A}" type="presParOf" srcId="{078983F4-6748-47D2-B15A-75E10AECBB60}" destId="{7445672D-CFAB-4B02-A459-343F6DECA804}" srcOrd="1" destOrd="0" presId="urn:microsoft.com/office/officeart/2018/2/layout/IconVerticalSolidList"/>
    <dgm:cxn modelId="{12310EB0-4A9D-483E-AE85-7F16223FA56C}" type="presParOf" srcId="{078983F4-6748-47D2-B15A-75E10AECBB60}" destId="{C7F952B8-98AB-4E55-98C5-83F0A94ED610}" srcOrd="2" destOrd="0" presId="urn:microsoft.com/office/officeart/2018/2/layout/IconVerticalSolidList"/>
    <dgm:cxn modelId="{EAC3DF8B-5050-4C56-A5B5-B020D5D892F6}" type="presParOf" srcId="{078983F4-6748-47D2-B15A-75E10AECBB60}" destId="{3B40059A-8C15-40DC-8AC6-343E950DA0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4A24096-3B49-4A3D-AF48-278F2A6E03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356C28B-2229-431C-9656-D5EDA22F4DDE}">
      <dgm:prSet/>
      <dgm:spPr/>
      <dgm:t>
        <a:bodyPr/>
        <a:lstStyle/>
        <a:p>
          <a:r>
            <a:rPr lang="en-US"/>
            <a:t>Micro biosensors and devices, mobile apps with more sophisticated health measurement s and remote monitoring capabilities, these data can further be used for research R&amp;D</a:t>
          </a:r>
        </a:p>
      </dgm:t>
    </dgm:pt>
    <dgm:pt modelId="{0F00D921-B762-44D7-9D1D-A2C79553545F}" type="parTrans" cxnId="{716575AB-AF9F-408F-B915-1ABAAA686F23}">
      <dgm:prSet/>
      <dgm:spPr/>
      <dgm:t>
        <a:bodyPr/>
        <a:lstStyle/>
        <a:p>
          <a:endParaRPr lang="en-US"/>
        </a:p>
      </dgm:t>
    </dgm:pt>
    <dgm:pt modelId="{8C60E2B9-74FB-4472-B0CB-18F0AA5D4B54}" type="sibTrans" cxnId="{716575AB-AF9F-408F-B915-1ABAAA686F23}">
      <dgm:prSet/>
      <dgm:spPr/>
      <dgm:t>
        <a:bodyPr/>
        <a:lstStyle/>
        <a:p>
          <a:endParaRPr lang="en-US"/>
        </a:p>
      </dgm:t>
    </dgm:pt>
    <dgm:pt modelId="{994E3464-81AB-4C75-84E5-6EC5D4F42BDB}">
      <dgm:prSet/>
      <dgm:spPr/>
      <dgm:t>
        <a:bodyPr/>
        <a:lstStyle/>
        <a:p>
          <a:r>
            <a:rPr lang="en-US"/>
            <a:t>DermCheck; app available in google play store in which images are sent to dermatologist (Human not machine)</a:t>
          </a:r>
        </a:p>
      </dgm:t>
    </dgm:pt>
    <dgm:pt modelId="{626276CA-4534-43A6-B8E0-D6F58F43A810}" type="parTrans" cxnId="{3E6A5144-864E-4C57-9A51-29DB5F074478}">
      <dgm:prSet/>
      <dgm:spPr/>
      <dgm:t>
        <a:bodyPr/>
        <a:lstStyle/>
        <a:p>
          <a:endParaRPr lang="en-US"/>
        </a:p>
      </dgm:t>
    </dgm:pt>
    <dgm:pt modelId="{925B8196-8F2D-4BEF-9630-7C80DCE7096B}" type="sibTrans" cxnId="{3E6A5144-864E-4C57-9A51-29DB5F074478}">
      <dgm:prSet/>
      <dgm:spPr/>
      <dgm:t>
        <a:bodyPr/>
        <a:lstStyle/>
        <a:p>
          <a:endParaRPr lang="en-US"/>
        </a:p>
      </dgm:t>
    </dgm:pt>
    <dgm:pt modelId="{EAB02AE0-E6A5-43EC-A065-E8E61B271198}" type="pres">
      <dgm:prSet presAssocID="{64A24096-3B49-4A3D-AF48-278F2A6E0302}" presName="root" presStyleCnt="0">
        <dgm:presLayoutVars>
          <dgm:dir/>
          <dgm:resizeHandles val="exact"/>
        </dgm:presLayoutVars>
      </dgm:prSet>
      <dgm:spPr/>
    </dgm:pt>
    <dgm:pt modelId="{5A74AE0A-2E29-4FD2-AD47-4CAA015E624D}" type="pres">
      <dgm:prSet presAssocID="{0356C28B-2229-431C-9656-D5EDA22F4DDE}" presName="compNode" presStyleCnt="0"/>
      <dgm:spPr/>
    </dgm:pt>
    <dgm:pt modelId="{6EC2A3F9-CF6C-4CD5-8C05-C445668B6AE5}" type="pres">
      <dgm:prSet presAssocID="{0356C28B-2229-431C-9656-D5EDA22F4DDE}" presName="bgRect" presStyleLbl="bgShp" presStyleIdx="0" presStyleCnt="2"/>
      <dgm:spPr/>
    </dgm:pt>
    <dgm:pt modelId="{11906AE8-1F04-48D1-BB73-D7E517FAF4DD}" type="pres">
      <dgm:prSet presAssocID="{0356C28B-2229-431C-9656-D5EDA22F4DD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7DA14B7F-49B0-44D0-8F7A-7B324F5BBA23}" type="pres">
      <dgm:prSet presAssocID="{0356C28B-2229-431C-9656-D5EDA22F4DDE}" presName="spaceRect" presStyleCnt="0"/>
      <dgm:spPr/>
    </dgm:pt>
    <dgm:pt modelId="{2FDA05B7-8F00-416F-939B-6035EEC91B37}" type="pres">
      <dgm:prSet presAssocID="{0356C28B-2229-431C-9656-D5EDA22F4DDE}" presName="parTx" presStyleLbl="revTx" presStyleIdx="0" presStyleCnt="2">
        <dgm:presLayoutVars>
          <dgm:chMax val="0"/>
          <dgm:chPref val="0"/>
        </dgm:presLayoutVars>
      </dgm:prSet>
      <dgm:spPr/>
    </dgm:pt>
    <dgm:pt modelId="{AFAC1A8D-9940-46E4-B24D-F0D608AF65D4}" type="pres">
      <dgm:prSet presAssocID="{8C60E2B9-74FB-4472-B0CB-18F0AA5D4B54}" presName="sibTrans" presStyleCnt="0"/>
      <dgm:spPr/>
    </dgm:pt>
    <dgm:pt modelId="{BE374111-167F-4A36-8B30-D4B2C3953346}" type="pres">
      <dgm:prSet presAssocID="{994E3464-81AB-4C75-84E5-6EC5D4F42BDB}" presName="compNode" presStyleCnt="0"/>
      <dgm:spPr/>
    </dgm:pt>
    <dgm:pt modelId="{64273C75-B304-48FA-8670-638735EE9F33}" type="pres">
      <dgm:prSet presAssocID="{994E3464-81AB-4C75-84E5-6EC5D4F42BDB}" presName="bgRect" presStyleLbl="bgShp" presStyleIdx="1" presStyleCnt="2"/>
      <dgm:spPr/>
    </dgm:pt>
    <dgm:pt modelId="{C6A5D19A-F541-49F1-B028-954BF7BE3456}" type="pres">
      <dgm:prSet presAssocID="{994E3464-81AB-4C75-84E5-6EC5D4F42BD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rtual RealityHeadset"/>
        </a:ext>
      </dgm:extLst>
    </dgm:pt>
    <dgm:pt modelId="{1187AB36-ACEE-422B-9353-9F4CF0A3556A}" type="pres">
      <dgm:prSet presAssocID="{994E3464-81AB-4C75-84E5-6EC5D4F42BDB}" presName="spaceRect" presStyleCnt="0"/>
      <dgm:spPr/>
    </dgm:pt>
    <dgm:pt modelId="{26C48637-B595-4F78-BAA1-10029B9FF24D}" type="pres">
      <dgm:prSet presAssocID="{994E3464-81AB-4C75-84E5-6EC5D4F42BDB}" presName="parTx" presStyleLbl="revTx" presStyleIdx="1" presStyleCnt="2">
        <dgm:presLayoutVars>
          <dgm:chMax val="0"/>
          <dgm:chPref val="0"/>
        </dgm:presLayoutVars>
      </dgm:prSet>
      <dgm:spPr/>
    </dgm:pt>
  </dgm:ptLst>
  <dgm:cxnLst>
    <dgm:cxn modelId="{C5089E1E-FFEF-4288-A526-CF2D808FBE84}" type="presOf" srcId="{0356C28B-2229-431C-9656-D5EDA22F4DDE}" destId="{2FDA05B7-8F00-416F-939B-6035EEC91B37}" srcOrd="0" destOrd="0" presId="urn:microsoft.com/office/officeart/2018/2/layout/IconVerticalSolidList"/>
    <dgm:cxn modelId="{3E6A5144-864E-4C57-9A51-29DB5F074478}" srcId="{64A24096-3B49-4A3D-AF48-278F2A6E0302}" destId="{994E3464-81AB-4C75-84E5-6EC5D4F42BDB}" srcOrd="1" destOrd="0" parTransId="{626276CA-4534-43A6-B8E0-D6F58F43A810}" sibTransId="{925B8196-8F2D-4BEF-9630-7C80DCE7096B}"/>
    <dgm:cxn modelId="{83F26A6D-6E19-4A41-A336-C049BE357377}" type="presOf" srcId="{994E3464-81AB-4C75-84E5-6EC5D4F42BDB}" destId="{26C48637-B595-4F78-BAA1-10029B9FF24D}" srcOrd="0" destOrd="0" presId="urn:microsoft.com/office/officeart/2018/2/layout/IconVerticalSolidList"/>
    <dgm:cxn modelId="{F909EA57-339D-4E27-B666-7EC3C0876842}" type="presOf" srcId="{64A24096-3B49-4A3D-AF48-278F2A6E0302}" destId="{EAB02AE0-E6A5-43EC-A065-E8E61B271198}" srcOrd="0" destOrd="0" presId="urn:microsoft.com/office/officeart/2018/2/layout/IconVerticalSolidList"/>
    <dgm:cxn modelId="{716575AB-AF9F-408F-B915-1ABAAA686F23}" srcId="{64A24096-3B49-4A3D-AF48-278F2A6E0302}" destId="{0356C28B-2229-431C-9656-D5EDA22F4DDE}" srcOrd="0" destOrd="0" parTransId="{0F00D921-B762-44D7-9D1D-A2C79553545F}" sibTransId="{8C60E2B9-74FB-4472-B0CB-18F0AA5D4B54}"/>
    <dgm:cxn modelId="{CBFE1500-FA9C-4003-BB0B-38AA2307433A}" type="presParOf" srcId="{EAB02AE0-E6A5-43EC-A065-E8E61B271198}" destId="{5A74AE0A-2E29-4FD2-AD47-4CAA015E624D}" srcOrd="0" destOrd="0" presId="urn:microsoft.com/office/officeart/2018/2/layout/IconVerticalSolidList"/>
    <dgm:cxn modelId="{DB563073-EDEE-43F9-A859-D369F55B9EA4}" type="presParOf" srcId="{5A74AE0A-2E29-4FD2-AD47-4CAA015E624D}" destId="{6EC2A3F9-CF6C-4CD5-8C05-C445668B6AE5}" srcOrd="0" destOrd="0" presId="urn:microsoft.com/office/officeart/2018/2/layout/IconVerticalSolidList"/>
    <dgm:cxn modelId="{5FF6FD00-5C39-406D-9570-CFB603F1E00E}" type="presParOf" srcId="{5A74AE0A-2E29-4FD2-AD47-4CAA015E624D}" destId="{11906AE8-1F04-48D1-BB73-D7E517FAF4DD}" srcOrd="1" destOrd="0" presId="urn:microsoft.com/office/officeart/2018/2/layout/IconVerticalSolidList"/>
    <dgm:cxn modelId="{7500E7FB-94FD-4608-9E1A-7E867B9D7E43}" type="presParOf" srcId="{5A74AE0A-2E29-4FD2-AD47-4CAA015E624D}" destId="{7DA14B7F-49B0-44D0-8F7A-7B324F5BBA23}" srcOrd="2" destOrd="0" presId="urn:microsoft.com/office/officeart/2018/2/layout/IconVerticalSolidList"/>
    <dgm:cxn modelId="{85386AFD-F747-4234-AEED-C4CB10CD73DD}" type="presParOf" srcId="{5A74AE0A-2E29-4FD2-AD47-4CAA015E624D}" destId="{2FDA05B7-8F00-416F-939B-6035EEC91B37}" srcOrd="3" destOrd="0" presId="urn:microsoft.com/office/officeart/2018/2/layout/IconVerticalSolidList"/>
    <dgm:cxn modelId="{50D00462-237F-4557-BAAA-0058917812F5}" type="presParOf" srcId="{EAB02AE0-E6A5-43EC-A065-E8E61B271198}" destId="{AFAC1A8D-9940-46E4-B24D-F0D608AF65D4}" srcOrd="1" destOrd="0" presId="urn:microsoft.com/office/officeart/2018/2/layout/IconVerticalSolidList"/>
    <dgm:cxn modelId="{FCB9A122-7CF2-45CA-B79C-9E8A1E8EDB59}" type="presParOf" srcId="{EAB02AE0-E6A5-43EC-A065-E8E61B271198}" destId="{BE374111-167F-4A36-8B30-D4B2C3953346}" srcOrd="2" destOrd="0" presId="urn:microsoft.com/office/officeart/2018/2/layout/IconVerticalSolidList"/>
    <dgm:cxn modelId="{2EDA8A68-E999-456A-BF85-F68291773E66}" type="presParOf" srcId="{BE374111-167F-4A36-8B30-D4B2C3953346}" destId="{64273C75-B304-48FA-8670-638735EE9F33}" srcOrd="0" destOrd="0" presId="urn:microsoft.com/office/officeart/2018/2/layout/IconVerticalSolidList"/>
    <dgm:cxn modelId="{7DC80D00-4127-4C4B-A9D3-F12B797B07D0}" type="presParOf" srcId="{BE374111-167F-4A36-8B30-D4B2C3953346}" destId="{C6A5D19A-F541-49F1-B028-954BF7BE3456}" srcOrd="1" destOrd="0" presId="urn:microsoft.com/office/officeart/2018/2/layout/IconVerticalSolidList"/>
    <dgm:cxn modelId="{42DEF0BC-AF30-4AB5-A976-0F6B6F6B329E}" type="presParOf" srcId="{BE374111-167F-4A36-8B30-D4B2C3953346}" destId="{1187AB36-ACEE-422B-9353-9F4CF0A3556A}" srcOrd="2" destOrd="0" presId="urn:microsoft.com/office/officeart/2018/2/layout/IconVerticalSolidList"/>
    <dgm:cxn modelId="{146F95EB-A1B3-479A-ADA5-77C180D91205}" type="presParOf" srcId="{BE374111-167F-4A36-8B30-D4B2C3953346}" destId="{26C48637-B595-4F78-BAA1-10029B9FF2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B99CE05-E7BC-493A-8C21-718C82B0DEA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DB751DE-8D3C-45FB-9CCB-EF99BF433C49}">
      <dgm:prSet/>
      <dgm:spPr/>
      <dgm:t>
        <a:bodyPr/>
        <a:lstStyle/>
        <a:p>
          <a:pPr>
            <a:lnSpc>
              <a:spcPct val="100000"/>
            </a:lnSpc>
          </a:pPr>
          <a:r>
            <a:rPr lang="en-US"/>
            <a:t>From initial screening of drug compounds to predicted success rate based on biological factors</a:t>
          </a:r>
        </a:p>
      </dgm:t>
    </dgm:pt>
    <dgm:pt modelId="{71B60ADB-D59B-420B-8D59-00B3472DCB61}" type="parTrans" cxnId="{22620FA1-77B7-4034-BEF0-8382E1721F92}">
      <dgm:prSet/>
      <dgm:spPr/>
      <dgm:t>
        <a:bodyPr/>
        <a:lstStyle/>
        <a:p>
          <a:endParaRPr lang="en-US"/>
        </a:p>
      </dgm:t>
    </dgm:pt>
    <dgm:pt modelId="{D7149782-71C5-4D64-931C-F9D993C53AF0}" type="sibTrans" cxnId="{22620FA1-77B7-4034-BEF0-8382E1721F92}">
      <dgm:prSet/>
      <dgm:spPr/>
      <dgm:t>
        <a:bodyPr/>
        <a:lstStyle/>
        <a:p>
          <a:endParaRPr lang="en-US"/>
        </a:p>
      </dgm:t>
    </dgm:pt>
    <dgm:pt modelId="{20DF8CAA-D64E-456B-BA2F-01746377EA1A}">
      <dgm:prSet/>
      <dgm:spPr/>
      <dgm:t>
        <a:bodyPr/>
        <a:lstStyle/>
        <a:p>
          <a:pPr>
            <a:lnSpc>
              <a:spcPct val="100000"/>
            </a:lnSpc>
          </a:pPr>
          <a:r>
            <a:rPr lang="en-US" dirty="0"/>
            <a:t>R&amp;D discovery technology; next –generation sequencing</a:t>
          </a:r>
        </a:p>
      </dgm:t>
    </dgm:pt>
    <dgm:pt modelId="{73582E59-B679-4707-B8C4-6C486C6117DD}" type="parTrans" cxnId="{695C8E19-3730-4647-97C1-0DF3C93DB6C7}">
      <dgm:prSet/>
      <dgm:spPr/>
      <dgm:t>
        <a:bodyPr/>
        <a:lstStyle/>
        <a:p>
          <a:endParaRPr lang="en-US"/>
        </a:p>
      </dgm:t>
    </dgm:pt>
    <dgm:pt modelId="{69567804-BF27-4F1F-A46E-378C4D8A79D3}" type="sibTrans" cxnId="{695C8E19-3730-4647-97C1-0DF3C93DB6C7}">
      <dgm:prSet/>
      <dgm:spPr/>
      <dgm:t>
        <a:bodyPr/>
        <a:lstStyle/>
        <a:p>
          <a:endParaRPr lang="en-US"/>
        </a:p>
      </dgm:t>
    </dgm:pt>
    <dgm:pt modelId="{510B7A54-009D-4964-984B-ADAD4900D789}">
      <dgm:prSet/>
      <dgm:spPr/>
      <dgm:t>
        <a:bodyPr/>
        <a:lstStyle/>
        <a:p>
          <a:pPr>
            <a:lnSpc>
              <a:spcPct val="100000"/>
            </a:lnSpc>
          </a:pPr>
          <a:r>
            <a:rPr lang="en-US"/>
            <a:t>Previous experiment are used to train the model</a:t>
          </a:r>
        </a:p>
      </dgm:t>
    </dgm:pt>
    <dgm:pt modelId="{EF7AE5AB-397F-4C7F-A105-E90EE0E19710}" type="parTrans" cxnId="{D6446AB0-8DB0-497A-86F0-A152E57E39FC}">
      <dgm:prSet/>
      <dgm:spPr/>
      <dgm:t>
        <a:bodyPr/>
        <a:lstStyle/>
        <a:p>
          <a:endParaRPr lang="en-US"/>
        </a:p>
      </dgm:t>
    </dgm:pt>
    <dgm:pt modelId="{F7E31BAA-8323-4105-B6C8-D702ED1C6702}" type="sibTrans" cxnId="{D6446AB0-8DB0-497A-86F0-A152E57E39FC}">
      <dgm:prSet/>
      <dgm:spPr/>
      <dgm:t>
        <a:bodyPr/>
        <a:lstStyle/>
        <a:p>
          <a:endParaRPr lang="en-US"/>
        </a:p>
      </dgm:t>
    </dgm:pt>
    <dgm:pt modelId="{C7ECE60C-8056-4521-BF2D-96CE92088435}">
      <dgm:prSet/>
      <dgm:spPr/>
      <dgm:t>
        <a:bodyPr/>
        <a:lstStyle/>
        <a:p>
          <a:pPr>
            <a:lnSpc>
              <a:spcPct val="100000"/>
            </a:lnSpc>
          </a:pPr>
          <a:r>
            <a:rPr lang="en-US"/>
            <a:t>Optimization software (example FormRules)</a:t>
          </a:r>
        </a:p>
      </dgm:t>
    </dgm:pt>
    <dgm:pt modelId="{C9D7744E-A521-4810-97BC-3F87864647D5}" type="parTrans" cxnId="{4D8FC689-8733-4EE7-935B-D3512AAEC503}">
      <dgm:prSet/>
      <dgm:spPr/>
      <dgm:t>
        <a:bodyPr/>
        <a:lstStyle/>
        <a:p>
          <a:endParaRPr lang="en-US"/>
        </a:p>
      </dgm:t>
    </dgm:pt>
    <dgm:pt modelId="{FCC21CFB-8ACD-4046-9AD8-CBE1FA560974}" type="sibTrans" cxnId="{4D8FC689-8733-4EE7-935B-D3512AAEC503}">
      <dgm:prSet/>
      <dgm:spPr/>
      <dgm:t>
        <a:bodyPr/>
        <a:lstStyle/>
        <a:p>
          <a:endParaRPr lang="en-US"/>
        </a:p>
      </dgm:t>
    </dgm:pt>
    <dgm:pt modelId="{AB9A87C6-9B91-4208-A3D4-D1E3523EAB24}">
      <dgm:prSet/>
      <dgm:spPr/>
      <dgm:t>
        <a:bodyPr/>
        <a:lstStyle/>
        <a:p>
          <a:pPr>
            <a:lnSpc>
              <a:spcPct val="100000"/>
            </a:lnSpc>
          </a:pPr>
          <a:r>
            <a:rPr lang="en-US"/>
            <a:t>Designing of processes</a:t>
          </a:r>
        </a:p>
      </dgm:t>
    </dgm:pt>
    <dgm:pt modelId="{F427C51A-0882-490E-8CC5-A485D1E2B6D7}" type="parTrans" cxnId="{49B46727-54CD-4C8A-8919-811201B5C656}">
      <dgm:prSet/>
      <dgm:spPr/>
      <dgm:t>
        <a:bodyPr/>
        <a:lstStyle/>
        <a:p>
          <a:endParaRPr lang="en-US"/>
        </a:p>
      </dgm:t>
    </dgm:pt>
    <dgm:pt modelId="{892A4A0C-8F5E-4F16-8563-3A6C4FAE0B98}" type="sibTrans" cxnId="{49B46727-54CD-4C8A-8919-811201B5C656}">
      <dgm:prSet/>
      <dgm:spPr/>
      <dgm:t>
        <a:bodyPr/>
        <a:lstStyle/>
        <a:p>
          <a:endParaRPr lang="en-US"/>
        </a:p>
      </dgm:t>
    </dgm:pt>
    <dgm:pt modelId="{2323D4C9-27B0-4E59-8BA4-E4B23AC4C1DC}" type="pres">
      <dgm:prSet presAssocID="{AB99CE05-E7BC-493A-8C21-718C82B0DEAD}" presName="root" presStyleCnt="0">
        <dgm:presLayoutVars>
          <dgm:dir/>
          <dgm:resizeHandles val="exact"/>
        </dgm:presLayoutVars>
      </dgm:prSet>
      <dgm:spPr/>
    </dgm:pt>
    <dgm:pt modelId="{6E85D5F4-DC30-48F7-8174-119B2A6953D9}" type="pres">
      <dgm:prSet presAssocID="{3DB751DE-8D3C-45FB-9CCB-EF99BF433C49}" presName="compNode" presStyleCnt="0"/>
      <dgm:spPr/>
    </dgm:pt>
    <dgm:pt modelId="{1F023762-2062-4C5A-96E2-580195F0EB9A}" type="pres">
      <dgm:prSet presAssocID="{3DB751DE-8D3C-45FB-9CCB-EF99BF433C49}" presName="bgRect" presStyleLbl="bgShp" presStyleIdx="0" presStyleCnt="5"/>
      <dgm:spPr/>
    </dgm:pt>
    <dgm:pt modelId="{CAD8621B-F4B6-4688-9B3A-43A9B9BA1F9F}" type="pres">
      <dgm:prSet presAssocID="{3DB751DE-8D3C-45FB-9CCB-EF99BF433C4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NA"/>
        </a:ext>
      </dgm:extLst>
    </dgm:pt>
    <dgm:pt modelId="{965D6BED-0C0E-4B64-9B34-8A9404A73A1E}" type="pres">
      <dgm:prSet presAssocID="{3DB751DE-8D3C-45FB-9CCB-EF99BF433C49}" presName="spaceRect" presStyleCnt="0"/>
      <dgm:spPr/>
    </dgm:pt>
    <dgm:pt modelId="{D5606E43-041B-455C-8378-6A690BD7F328}" type="pres">
      <dgm:prSet presAssocID="{3DB751DE-8D3C-45FB-9CCB-EF99BF433C49}" presName="parTx" presStyleLbl="revTx" presStyleIdx="0" presStyleCnt="5">
        <dgm:presLayoutVars>
          <dgm:chMax val="0"/>
          <dgm:chPref val="0"/>
        </dgm:presLayoutVars>
      </dgm:prSet>
      <dgm:spPr/>
    </dgm:pt>
    <dgm:pt modelId="{E11E5B12-9173-4515-9DAA-FF3379213D6E}" type="pres">
      <dgm:prSet presAssocID="{D7149782-71C5-4D64-931C-F9D993C53AF0}" presName="sibTrans" presStyleCnt="0"/>
      <dgm:spPr/>
    </dgm:pt>
    <dgm:pt modelId="{5658B645-B2F5-4DB6-BA6D-A2E6F606AD09}" type="pres">
      <dgm:prSet presAssocID="{20DF8CAA-D64E-456B-BA2F-01746377EA1A}" presName="compNode" presStyleCnt="0"/>
      <dgm:spPr/>
    </dgm:pt>
    <dgm:pt modelId="{E36AE664-B21D-4BEF-B78A-75B9501BAF32}" type="pres">
      <dgm:prSet presAssocID="{20DF8CAA-D64E-456B-BA2F-01746377EA1A}" presName="bgRect" presStyleLbl="bgShp" presStyleIdx="1" presStyleCnt="5"/>
      <dgm:spPr/>
    </dgm:pt>
    <dgm:pt modelId="{918B1456-29CA-46D7-B039-6E286F796911}" type="pres">
      <dgm:prSet presAssocID="{20DF8CAA-D64E-456B-BA2F-01746377EA1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76AF31B4-F763-4C41-87E3-BAA407843409}" type="pres">
      <dgm:prSet presAssocID="{20DF8CAA-D64E-456B-BA2F-01746377EA1A}" presName="spaceRect" presStyleCnt="0"/>
      <dgm:spPr/>
    </dgm:pt>
    <dgm:pt modelId="{54A1616E-1B81-48D5-8BC9-DDDDFEB04691}" type="pres">
      <dgm:prSet presAssocID="{20DF8CAA-D64E-456B-BA2F-01746377EA1A}" presName="parTx" presStyleLbl="revTx" presStyleIdx="1" presStyleCnt="5">
        <dgm:presLayoutVars>
          <dgm:chMax val="0"/>
          <dgm:chPref val="0"/>
        </dgm:presLayoutVars>
      </dgm:prSet>
      <dgm:spPr/>
    </dgm:pt>
    <dgm:pt modelId="{623C94D2-73E7-4948-8FE1-B948C0BB4D7E}" type="pres">
      <dgm:prSet presAssocID="{69567804-BF27-4F1F-A46E-378C4D8A79D3}" presName="sibTrans" presStyleCnt="0"/>
      <dgm:spPr/>
    </dgm:pt>
    <dgm:pt modelId="{43FD9A94-F602-486D-8853-82D1C9AA83E6}" type="pres">
      <dgm:prSet presAssocID="{510B7A54-009D-4964-984B-ADAD4900D789}" presName="compNode" presStyleCnt="0"/>
      <dgm:spPr/>
    </dgm:pt>
    <dgm:pt modelId="{5C2B0B86-D171-4A23-B1B7-3650F359150D}" type="pres">
      <dgm:prSet presAssocID="{510B7A54-009D-4964-984B-ADAD4900D789}" presName="bgRect" presStyleLbl="bgShp" presStyleIdx="2" presStyleCnt="5"/>
      <dgm:spPr/>
    </dgm:pt>
    <dgm:pt modelId="{1619F74A-CF60-4A43-9C32-E13BC323DE1E}" type="pres">
      <dgm:prSet presAssocID="{510B7A54-009D-4964-984B-ADAD4900D78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sk"/>
        </a:ext>
      </dgm:extLst>
    </dgm:pt>
    <dgm:pt modelId="{BF9F1EF9-2BBF-4FB4-80A8-577DA66F8E9C}" type="pres">
      <dgm:prSet presAssocID="{510B7A54-009D-4964-984B-ADAD4900D789}" presName="spaceRect" presStyleCnt="0"/>
      <dgm:spPr/>
    </dgm:pt>
    <dgm:pt modelId="{800289DD-8474-41B2-A2F0-25FA0F0F7313}" type="pres">
      <dgm:prSet presAssocID="{510B7A54-009D-4964-984B-ADAD4900D789}" presName="parTx" presStyleLbl="revTx" presStyleIdx="2" presStyleCnt="5">
        <dgm:presLayoutVars>
          <dgm:chMax val="0"/>
          <dgm:chPref val="0"/>
        </dgm:presLayoutVars>
      </dgm:prSet>
      <dgm:spPr/>
    </dgm:pt>
    <dgm:pt modelId="{ED402CB8-F45C-4C8E-B5BE-ABAB830298F4}" type="pres">
      <dgm:prSet presAssocID="{F7E31BAA-8323-4105-B6C8-D702ED1C6702}" presName="sibTrans" presStyleCnt="0"/>
      <dgm:spPr/>
    </dgm:pt>
    <dgm:pt modelId="{29FE8902-4272-43CD-B5DC-D348BF39AB86}" type="pres">
      <dgm:prSet presAssocID="{C7ECE60C-8056-4521-BF2D-96CE92088435}" presName="compNode" presStyleCnt="0"/>
      <dgm:spPr/>
    </dgm:pt>
    <dgm:pt modelId="{9F15BF50-5785-47CE-B421-A4CD5F4A5C35}" type="pres">
      <dgm:prSet presAssocID="{C7ECE60C-8056-4521-BF2D-96CE92088435}" presName="bgRect" presStyleLbl="bgShp" presStyleIdx="3" presStyleCnt="5"/>
      <dgm:spPr/>
    </dgm:pt>
    <dgm:pt modelId="{348033A2-6549-43F9-8EAB-CDCF41A36E44}" type="pres">
      <dgm:prSet presAssocID="{C7ECE60C-8056-4521-BF2D-96CE920884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eb Design"/>
        </a:ext>
      </dgm:extLst>
    </dgm:pt>
    <dgm:pt modelId="{6CA6F8B1-9AF7-4D1C-8811-C3567CDDE147}" type="pres">
      <dgm:prSet presAssocID="{C7ECE60C-8056-4521-BF2D-96CE92088435}" presName="spaceRect" presStyleCnt="0"/>
      <dgm:spPr/>
    </dgm:pt>
    <dgm:pt modelId="{54D635A5-0ABF-4F5C-BA74-D014AE13955F}" type="pres">
      <dgm:prSet presAssocID="{C7ECE60C-8056-4521-BF2D-96CE92088435}" presName="parTx" presStyleLbl="revTx" presStyleIdx="3" presStyleCnt="5">
        <dgm:presLayoutVars>
          <dgm:chMax val="0"/>
          <dgm:chPref val="0"/>
        </dgm:presLayoutVars>
      </dgm:prSet>
      <dgm:spPr/>
    </dgm:pt>
    <dgm:pt modelId="{384A1BEC-DFB6-4A03-8341-A172F3897782}" type="pres">
      <dgm:prSet presAssocID="{FCC21CFB-8ACD-4046-9AD8-CBE1FA560974}" presName="sibTrans" presStyleCnt="0"/>
      <dgm:spPr/>
    </dgm:pt>
    <dgm:pt modelId="{10E7FA85-0265-4187-A6C9-47386A14CA72}" type="pres">
      <dgm:prSet presAssocID="{AB9A87C6-9B91-4208-A3D4-D1E3523EAB24}" presName="compNode" presStyleCnt="0"/>
      <dgm:spPr/>
    </dgm:pt>
    <dgm:pt modelId="{86F06A3E-E98E-41A0-B564-305923EDA54C}" type="pres">
      <dgm:prSet presAssocID="{AB9A87C6-9B91-4208-A3D4-D1E3523EAB24}" presName="bgRect" presStyleLbl="bgShp" presStyleIdx="4" presStyleCnt="5"/>
      <dgm:spPr/>
    </dgm:pt>
    <dgm:pt modelId="{1D2D637F-69B8-44C6-AFA0-5DC8916AEC8D}" type="pres">
      <dgm:prSet presAssocID="{AB9A87C6-9B91-4208-A3D4-D1E3523EAB2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ears"/>
        </a:ext>
      </dgm:extLst>
    </dgm:pt>
    <dgm:pt modelId="{E9E56DAC-2900-4CE2-A77B-CBEB2F6C6202}" type="pres">
      <dgm:prSet presAssocID="{AB9A87C6-9B91-4208-A3D4-D1E3523EAB24}" presName="spaceRect" presStyleCnt="0"/>
      <dgm:spPr/>
    </dgm:pt>
    <dgm:pt modelId="{C7F5E2DF-FDFE-44AF-814F-A4A070125B6A}" type="pres">
      <dgm:prSet presAssocID="{AB9A87C6-9B91-4208-A3D4-D1E3523EAB24}" presName="parTx" presStyleLbl="revTx" presStyleIdx="4" presStyleCnt="5">
        <dgm:presLayoutVars>
          <dgm:chMax val="0"/>
          <dgm:chPref val="0"/>
        </dgm:presLayoutVars>
      </dgm:prSet>
      <dgm:spPr/>
    </dgm:pt>
  </dgm:ptLst>
  <dgm:cxnLst>
    <dgm:cxn modelId="{178F3E01-C359-4911-891C-5D5845497685}" type="presOf" srcId="{3DB751DE-8D3C-45FB-9CCB-EF99BF433C49}" destId="{D5606E43-041B-455C-8378-6A690BD7F328}" srcOrd="0" destOrd="0" presId="urn:microsoft.com/office/officeart/2018/2/layout/IconVerticalSolidList"/>
    <dgm:cxn modelId="{18AF090D-0EF3-4E59-9F4D-0FC7B8609532}" type="presOf" srcId="{AB9A87C6-9B91-4208-A3D4-D1E3523EAB24}" destId="{C7F5E2DF-FDFE-44AF-814F-A4A070125B6A}" srcOrd="0" destOrd="0" presId="urn:microsoft.com/office/officeart/2018/2/layout/IconVerticalSolidList"/>
    <dgm:cxn modelId="{695C8E19-3730-4647-97C1-0DF3C93DB6C7}" srcId="{AB99CE05-E7BC-493A-8C21-718C82B0DEAD}" destId="{20DF8CAA-D64E-456B-BA2F-01746377EA1A}" srcOrd="1" destOrd="0" parTransId="{73582E59-B679-4707-B8C4-6C486C6117DD}" sibTransId="{69567804-BF27-4F1F-A46E-378C4D8A79D3}"/>
    <dgm:cxn modelId="{49B46727-54CD-4C8A-8919-811201B5C656}" srcId="{AB99CE05-E7BC-493A-8C21-718C82B0DEAD}" destId="{AB9A87C6-9B91-4208-A3D4-D1E3523EAB24}" srcOrd="4" destOrd="0" parTransId="{F427C51A-0882-490E-8CC5-A485D1E2B6D7}" sibTransId="{892A4A0C-8F5E-4F16-8563-3A6C4FAE0B98}"/>
    <dgm:cxn modelId="{80CB712F-9352-4426-9F2E-CF6B2F4D0513}" type="presOf" srcId="{510B7A54-009D-4964-984B-ADAD4900D789}" destId="{800289DD-8474-41B2-A2F0-25FA0F0F7313}" srcOrd="0" destOrd="0" presId="urn:microsoft.com/office/officeart/2018/2/layout/IconVerticalSolidList"/>
    <dgm:cxn modelId="{7CD6C852-15C9-479E-A269-14A47D81D018}" type="presOf" srcId="{20DF8CAA-D64E-456B-BA2F-01746377EA1A}" destId="{54A1616E-1B81-48D5-8BC9-DDDDFEB04691}" srcOrd="0" destOrd="0" presId="urn:microsoft.com/office/officeart/2018/2/layout/IconVerticalSolidList"/>
    <dgm:cxn modelId="{4D8FC689-8733-4EE7-935B-D3512AAEC503}" srcId="{AB99CE05-E7BC-493A-8C21-718C82B0DEAD}" destId="{C7ECE60C-8056-4521-BF2D-96CE92088435}" srcOrd="3" destOrd="0" parTransId="{C9D7744E-A521-4810-97BC-3F87864647D5}" sibTransId="{FCC21CFB-8ACD-4046-9AD8-CBE1FA560974}"/>
    <dgm:cxn modelId="{22620FA1-77B7-4034-BEF0-8382E1721F92}" srcId="{AB99CE05-E7BC-493A-8C21-718C82B0DEAD}" destId="{3DB751DE-8D3C-45FB-9CCB-EF99BF433C49}" srcOrd="0" destOrd="0" parTransId="{71B60ADB-D59B-420B-8D59-00B3472DCB61}" sibTransId="{D7149782-71C5-4D64-931C-F9D993C53AF0}"/>
    <dgm:cxn modelId="{DA419CA4-7BEC-4B56-B30D-FB2237DAEFB1}" type="presOf" srcId="{C7ECE60C-8056-4521-BF2D-96CE92088435}" destId="{54D635A5-0ABF-4F5C-BA74-D014AE13955F}" srcOrd="0" destOrd="0" presId="urn:microsoft.com/office/officeart/2018/2/layout/IconVerticalSolidList"/>
    <dgm:cxn modelId="{D07DABA4-53DA-4E7F-9DFD-B72C0CB045CE}" type="presOf" srcId="{AB99CE05-E7BC-493A-8C21-718C82B0DEAD}" destId="{2323D4C9-27B0-4E59-8BA4-E4B23AC4C1DC}" srcOrd="0" destOrd="0" presId="urn:microsoft.com/office/officeart/2018/2/layout/IconVerticalSolidList"/>
    <dgm:cxn modelId="{D6446AB0-8DB0-497A-86F0-A152E57E39FC}" srcId="{AB99CE05-E7BC-493A-8C21-718C82B0DEAD}" destId="{510B7A54-009D-4964-984B-ADAD4900D789}" srcOrd="2" destOrd="0" parTransId="{EF7AE5AB-397F-4C7F-A105-E90EE0E19710}" sibTransId="{F7E31BAA-8323-4105-B6C8-D702ED1C6702}"/>
    <dgm:cxn modelId="{47D072B9-987D-47B0-A1A4-FE207FB9DCF0}" type="presParOf" srcId="{2323D4C9-27B0-4E59-8BA4-E4B23AC4C1DC}" destId="{6E85D5F4-DC30-48F7-8174-119B2A6953D9}" srcOrd="0" destOrd="0" presId="urn:microsoft.com/office/officeart/2018/2/layout/IconVerticalSolidList"/>
    <dgm:cxn modelId="{176AA63E-250C-4C00-9F9A-03B2FFE4631E}" type="presParOf" srcId="{6E85D5F4-DC30-48F7-8174-119B2A6953D9}" destId="{1F023762-2062-4C5A-96E2-580195F0EB9A}" srcOrd="0" destOrd="0" presId="urn:microsoft.com/office/officeart/2018/2/layout/IconVerticalSolidList"/>
    <dgm:cxn modelId="{442746B9-1031-4E97-81E7-8D5ACD04D3DE}" type="presParOf" srcId="{6E85D5F4-DC30-48F7-8174-119B2A6953D9}" destId="{CAD8621B-F4B6-4688-9B3A-43A9B9BA1F9F}" srcOrd="1" destOrd="0" presId="urn:microsoft.com/office/officeart/2018/2/layout/IconVerticalSolidList"/>
    <dgm:cxn modelId="{39B78999-0292-475E-BD4E-961C5C7F7513}" type="presParOf" srcId="{6E85D5F4-DC30-48F7-8174-119B2A6953D9}" destId="{965D6BED-0C0E-4B64-9B34-8A9404A73A1E}" srcOrd="2" destOrd="0" presId="urn:microsoft.com/office/officeart/2018/2/layout/IconVerticalSolidList"/>
    <dgm:cxn modelId="{6D4FD24F-6D0B-4ABE-99D6-3FAFDA4F349F}" type="presParOf" srcId="{6E85D5F4-DC30-48F7-8174-119B2A6953D9}" destId="{D5606E43-041B-455C-8378-6A690BD7F328}" srcOrd="3" destOrd="0" presId="urn:microsoft.com/office/officeart/2018/2/layout/IconVerticalSolidList"/>
    <dgm:cxn modelId="{12FCFDB6-4DA3-4C38-97B5-E8E646A55AB4}" type="presParOf" srcId="{2323D4C9-27B0-4E59-8BA4-E4B23AC4C1DC}" destId="{E11E5B12-9173-4515-9DAA-FF3379213D6E}" srcOrd="1" destOrd="0" presId="urn:microsoft.com/office/officeart/2018/2/layout/IconVerticalSolidList"/>
    <dgm:cxn modelId="{FCB02AF6-0BCD-4C8B-B635-F5EFCF9D651B}" type="presParOf" srcId="{2323D4C9-27B0-4E59-8BA4-E4B23AC4C1DC}" destId="{5658B645-B2F5-4DB6-BA6D-A2E6F606AD09}" srcOrd="2" destOrd="0" presId="urn:microsoft.com/office/officeart/2018/2/layout/IconVerticalSolidList"/>
    <dgm:cxn modelId="{31012F55-E3FC-411B-B312-D299FDCE99AB}" type="presParOf" srcId="{5658B645-B2F5-4DB6-BA6D-A2E6F606AD09}" destId="{E36AE664-B21D-4BEF-B78A-75B9501BAF32}" srcOrd="0" destOrd="0" presId="urn:microsoft.com/office/officeart/2018/2/layout/IconVerticalSolidList"/>
    <dgm:cxn modelId="{01D90789-3C3A-49E5-9321-833B1BD39144}" type="presParOf" srcId="{5658B645-B2F5-4DB6-BA6D-A2E6F606AD09}" destId="{918B1456-29CA-46D7-B039-6E286F796911}" srcOrd="1" destOrd="0" presId="urn:microsoft.com/office/officeart/2018/2/layout/IconVerticalSolidList"/>
    <dgm:cxn modelId="{CBDCBB4B-54B6-433B-BC15-7B19B98713C2}" type="presParOf" srcId="{5658B645-B2F5-4DB6-BA6D-A2E6F606AD09}" destId="{76AF31B4-F763-4C41-87E3-BAA407843409}" srcOrd="2" destOrd="0" presId="urn:microsoft.com/office/officeart/2018/2/layout/IconVerticalSolidList"/>
    <dgm:cxn modelId="{679C59A1-7B1C-45B5-BBDE-DED40F4187AB}" type="presParOf" srcId="{5658B645-B2F5-4DB6-BA6D-A2E6F606AD09}" destId="{54A1616E-1B81-48D5-8BC9-DDDDFEB04691}" srcOrd="3" destOrd="0" presId="urn:microsoft.com/office/officeart/2018/2/layout/IconVerticalSolidList"/>
    <dgm:cxn modelId="{03C9F609-7421-4C69-8EED-56CDB37A3787}" type="presParOf" srcId="{2323D4C9-27B0-4E59-8BA4-E4B23AC4C1DC}" destId="{623C94D2-73E7-4948-8FE1-B948C0BB4D7E}" srcOrd="3" destOrd="0" presId="urn:microsoft.com/office/officeart/2018/2/layout/IconVerticalSolidList"/>
    <dgm:cxn modelId="{A3B83B53-9618-4E6B-AA09-E8C1333131D3}" type="presParOf" srcId="{2323D4C9-27B0-4E59-8BA4-E4B23AC4C1DC}" destId="{43FD9A94-F602-486D-8853-82D1C9AA83E6}" srcOrd="4" destOrd="0" presId="urn:microsoft.com/office/officeart/2018/2/layout/IconVerticalSolidList"/>
    <dgm:cxn modelId="{4909204D-05D1-423C-A7A2-E4FECAD67A36}" type="presParOf" srcId="{43FD9A94-F602-486D-8853-82D1C9AA83E6}" destId="{5C2B0B86-D171-4A23-B1B7-3650F359150D}" srcOrd="0" destOrd="0" presId="urn:microsoft.com/office/officeart/2018/2/layout/IconVerticalSolidList"/>
    <dgm:cxn modelId="{FD45F091-A01D-4D6A-8F7E-6A9D99F37B7A}" type="presParOf" srcId="{43FD9A94-F602-486D-8853-82D1C9AA83E6}" destId="{1619F74A-CF60-4A43-9C32-E13BC323DE1E}" srcOrd="1" destOrd="0" presId="urn:microsoft.com/office/officeart/2018/2/layout/IconVerticalSolidList"/>
    <dgm:cxn modelId="{79DC5808-D33C-469B-8487-8BD56DE02789}" type="presParOf" srcId="{43FD9A94-F602-486D-8853-82D1C9AA83E6}" destId="{BF9F1EF9-2BBF-4FB4-80A8-577DA66F8E9C}" srcOrd="2" destOrd="0" presId="urn:microsoft.com/office/officeart/2018/2/layout/IconVerticalSolidList"/>
    <dgm:cxn modelId="{036A0566-F553-439D-A373-695CB706A329}" type="presParOf" srcId="{43FD9A94-F602-486D-8853-82D1C9AA83E6}" destId="{800289DD-8474-41B2-A2F0-25FA0F0F7313}" srcOrd="3" destOrd="0" presId="urn:microsoft.com/office/officeart/2018/2/layout/IconVerticalSolidList"/>
    <dgm:cxn modelId="{4F5091AC-88D9-48D9-B583-C73209869C05}" type="presParOf" srcId="{2323D4C9-27B0-4E59-8BA4-E4B23AC4C1DC}" destId="{ED402CB8-F45C-4C8E-B5BE-ABAB830298F4}" srcOrd="5" destOrd="0" presId="urn:microsoft.com/office/officeart/2018/2/layout/IconVerticalSolidList"/>
    <dgm:cxn modelId="{D180C69E-A373-47BA-B9AC-FF95B3413C36}" type="presParOf" srcId="{2323D4C9-27B0-4E59-8BA4-E4B23AC4C1DC}" destId="{29FE8902-4272-43CD-B5DC-D348BF39AB86}" srcOrd="6" destOrd="0" presId="urn:microsoft.com/office/officeart/2018/2/layout/IconVerticalSolidList"/>
    <dgm:cxn modelId="{E52424F6-CA66-4FF6-B30E-F859180697C1}" type="presParOf" srcId="{29FE8902-4272-43CD-B5DC-D348BF39AB86}" destId="{9F15BF50-5785-47CE-B421-A4CD5F4A5C35}" srcOrd="0" destOrd="0" presId="urn:microsoft.com/office/officeart/2018/2/layout/IconVerticalSolidList"/>
    <dgm:cxn modelId="{507E00B8-6AA4-49B2-8FAD-A42A64FEA7C7}" type="presParOf" srcId="{29FE8902-4272-43CD-B5DC-D348BF39AB86}" destId="{348033A2-6549-43F9-8EAB-CDCF41A36E44}" srcOrd="1" destOrd="0" presId="urn:microsoft.com/office/officeart/2018/2/layout/IconVerticalSolidList"/>
    <dgm:cxn modelId="{9D7C402F-41A0-4BAF-B1D9-6B3170E7FC64}" type="presParOf" srcId="{29FE8902-4272-43CD-B5DC-D348BF39AB86}" destId="{6CA6F8B1-9AF7-4D1C-8811-C3567CDDE147}" srcOrd="2" destOrd="0" presId="urn:microsoft.com/office/officeart/2018/2/layout/IconVerticalSolidList"/>
    <dgm:cxn modelId="{8173559C-6E82-4C76-A635-9E732305AF01}" type="presParOf" srcId="{29FE8902-4272-43CD-B5DC-D348BF39AB86}" destId="{54D635A5-0ABF-4F5C-BA74-D014AE13955F}" srcOrd="3" destOrd="0" presId="urn:microsoft.com/office/officeart/2018/2/layout/IconVerticalSolidList"/>
    <dgm:cxn modelId="{A1B77CF7-AE8B-4D0D-B86B-E3572266D3B2}" type="presParOf" srcId="{2323D4C9-27B0-4E59-8BA4-E4B23AC4C1DC}" destId="{384A1BEC-DFB6-4A03-8341-A172F3897782}" srcOrd="7" destOrd="0" presId="urn:microsoft.com/office/officeart/2018/2/layout/IconVerticalSolidList"/>
    <dgm:cxn modelId="{257D65ED-0A04-4115-BDD7-05BDF82A5AF3}" type="presParOf" srcId="{2323D4C9-27B0-4E59-8BA4-E4B23AC4C1DC}" destId="{10E7FA85-0265-4187-A6C9-47386A14CA72}" srcOrd="8" destOrd="0" presId="urn:microsoft.com/office/officeart/2018/2/layout/IconVerticalSolidList"/>
    <dgm:cxn modelId="{0640DDAD-E14E-48E5-8E87-0237F01F59A3}" type="presParOf" srcId="{10E7FA85-0265-4187-A6C9-47386A14CA72}" destId="{86F06A3E-E98E-41A0-B564-305923EDA54C}" srcOrd="0" destOrd="0" presId="urn:microsoft.com/office/officeart/2018/2/layout/IconVerticalSolidList"/>
    <dgm:cxn modelId="{D16CFDD2-A7CE-4CB4-8D7F-AF8F939EB91A}" type="presParOf" srcId="{10E7FA85-0265-4187-A6C9-47386A14CA72}" destId="{1D2D637F-69B8-44C6-AFA0-5DC8916AEC8D}" srcOrd="1" destOrd="0" presId="urn:microsoft.com/office/officeart/2018/2/layout/IconVerticalSolidList"/>
    <dgm:cxn modelId="{EBE225A4-E0D6-4553-AC6E-E80E88EA39F4}" type="presParOf" srcId="{10E7FA85-0265-4187-A6C9-47386A14CA72}" destId="{E9E56DAC-2900-4CE2-A77B-CBEB2F6C6202}" srcOrd="2" destOrd="0" presId="urn:microsoft.com/office/officeart/2018/2/layout/IconVerticalSolidList"/>
    <dgm:cxn modelId="{240BC9A5-97EA-460F-8455-96926BECC284}" type="presParOf" srcId="{10E7FA85-0265-4187-A6C9-47386A14CA72}" destId="{C7F5E2DF-FDFE-44AF-814F-A4A070125B6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2C9AF55-D68D-4ADA-89EA-35EA4D4457C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BD48428-0D51-4A0A-99FB-09658EDA0E01}">
      <dgm:prSet/>
      <dgm:spPr/>
      <dgm:t>
        <a:bodyPr/>
        <a:lstStyle/>
        <a:p>
          <a:r>
            <a:rPr lang="en-US"/>
            <a:t>To predict malaria outbreaks, from data like temperature average ,monthly rainfall, total number of positive cases, etc.</a:t>
          </a:r>
        </a:p>
      </dgm:t>
    </dgm:pt>
    <dgm:pt modelId="{F117215E-EBED-4D71-B873-BF8A2344BDDC}" type="parTrans" cxnId="{2BB842A0-C54F-4E2A-BE55-E1501C538E17}">
      <dgm:prSet/>
      <dgm:spPr/>
      <dgm:t>
        <a:bodyPr/>
        <a:lstStyle/>
        <a:p>
          <a:endParaRPr lang="en-US"/>
        </a:p>
      </dgm:t>
    </dgm:pt>
    <dgm:pt modelId="{1C8FF8F0-054E-4CD5-A5CC-5D4761FF82B9}" type="sibTrans" cxnId="{2BB842A0-C54F-4E2A-BE55-E1501C538E17}">
      <dgm:prSet/>
      <dgm:spPr/>
      <dgm:t>
        <a:bodyPr/>
        <a:lstStyle/>
        <a:p>
          <a:endParaRPr lang="en-US"/>
        </a:p>
      </dgm:t>
    </dgm:pt>
    <dgm:pt modelId="{75B992CD-A421-42F0-98F4-ECA461A3BF72}">
      <dgm:prSet/>
      <dgm:spPr/>
      <dgm:t>
        <a:bodyPr/>
        <a:lstStyle/>
        <a:p>
          <a:r>
            <a:rPr lang="en-US"/>
            <a:t>ProMed-mail is an internet-based reporting program for monitoring emerging diseases and providing outbreak reports</a:t>
          </a:r>
        </a:p>
      </dgm:t>
    </dgm:pt>
    <dgm:pt modelId="{DE062901-B1B1-44E5-99E3-28517814DC68}" type="parTrans" cxnId="{36146A0F-1D26-4B59-9462-67CC378A39A2}">
      <dgm:prSet/>
      <dgm:spPr/>
      <dgm:t>
        <a:bodyPr/>
        <a:lstStyle/>
        <a:p>
          <a:endParaRPr lang="en-US"/>
        </a:p>
      </dgm:t>
    </dgm:pt>
    <dgm:pt modelId="{BB9DAC9E-1C45-4990-850A-8308EAE38020}" type="sibTrans" cxnId="{36146A0F-1D26-4B59-9462-67CC378A39A2}">
      <dgm:prSet/>
      <dgm:spPr/>
      <dgm:t>
        <a:bodyPr/>
        <a:lstStyle/>
        <a:p>
          <a:endParaRPr lang="en-US"/>
        </a:p>
      </dgm:t>
    </dgm:pt>
    <dgm:pt modelId="{3AA47455-EBF4-4EB4-9FAC-BE6FB301C942}" type="pres">
      <dgm:prSet presAssocID="{D2C9AF55-D68D-4ADA-89EA-35EA4D4457CB}" presName="root" presStyleCnt="0">
        <dgm:presLayoutVars>
          <dgm:dir/>
          <dgm:resizeHandles val="exact"/>
        </dgm:presLayoutVars>
      </dgm:prSet>
      <dgm:spPr/>
    </dgm:pt>
    <dgm:pt modelId="{FDEC5DB6-E3E3-447D-A2D1-F985AF83C276}" type="pres">
      <dgm:prSet presAssocID="{7BD48428-0D51-4A0A-99FB-09658EDA0E01}" presName="compNode" presStyleCnt="0"/>
      <dgm:spPr/>
    </dgm:pt>
    <dgm:pt modelId="{03CD09A8-CF61-4818-8AFA-7C330A6B6D7B}" type="pres">
      <dgm:prSet presAssocID="{7BD48428-0D51-4A0A-99FB-09658EDA0E0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y scene"/>
        </a:ext>
      </dgm:extLst>
    </dgm:pt>
    <dgm:pt modelId="{A24C444B-6C05-49D7-8716-4B75597E6941}" type="pres">
      <dgm:prSet presAssocID="{7BD48428-0D51-4A0A-99FB-09658EDA0E01}" presName="spaceRect" presStyleCnt="0"/>
      <dgm:spPr/>
    </dgm:pt>
    <dgm:pt modelId="{75ADCB51-BAC8-4818-8868-C66544615658}" type="pres">
      <dgm:prSet presAssocID="{7BD48428-0D51-4A0A-99FB-09658EDA0E01}" presName="textRect" presStyleLbl="revTx" presStyleIdx="0" presStyleCnt="2">
        <dgm:presLayoutVars>
          <dgm:chMax val="1"/>
          <dgm:chPref val="1"/>
        </dgm:presLayoutVars>
      </dgm:prSet>
      <dgm:spPr/>
    </dgm:pt>
    <dgm:pt modelId="{C6F57735-C667-44EB-A0CC-896FF96E9DE8}" type="pres">
      <dgm:prSet presAssocID="{1C8FF8F0-054E-4CD5-A5CC-5D4761FF82B9}" presName="sibTrans" presStyleCnt="0"/>
      <dgm:spPr/>
    </dgm:pt>
    <dgm:pt modelId="{7751067C-02CA-4635-98FE-1F8049390B5A}" type="pres">
      <dgm:prSet presAssocID="{75B992CD-A421-42F0-98F4-ECA461A3BF72}" presName="compNode" presStyleCnt="0"/>
      <dgm:spPr/>
    </dgm:pt>
    <dgm:pt modelId="{689695C3-578F-4988-B0FD-FFF28534D7F5}" type="pres">
      <dgm:prSet presAssocID="{75B992CD-A421-42F0-98F4-ECA461A3BF7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st Aid Kit"/>
        </a:ext>
      </dgm:extLst>
    </dgm:pt>
    <dgm:pt modelId="{C4AAF564-6897-4366-94BC-E1731642326A}" type="pres">
      <dgm:prSet presAssocID="{75B992CD-A421-42F0-98F4-ECA461A3BF72}" presName="spaceRect" presStyleCnt="0"/>
      <dgm:spPr/>
    </dgm:pt>
    <dgm:pt modelId="{19FFF68E-BBB8-41FF-9A59-C5F41308CFE5}" type="pres">
      <dgm:prSet presAssocID="{75B992CD-A421-42F0-98F4-ECA461A3BF72}" presName="textRect" presStyleLbl="revTx" presStyleIdx="1" presStyleCnt="2">
        <dgm:presLayoutVars>
          <dgm:chMax val="1"/>
          <dgm:chPref val="1"/>
        </dgm:presLayoutVars>
      </dgm:prSet>
      <dgm:spPr/>
    </dgm:pt>
  </dgm:ptLst>
  <dgm:cxnLst>
    <dgm:cxn modelId="{36146A0F-1D26-4B59-9462-67CC378A39A2}" srcId="{D2C9AF55-D68D-4ADA-89EA-35EA4D4457CB}" destId="{75B992CD-A421-42F0-98F4-ECA461A3BF72}" srcOrd="1" destOrd="0" parTransId="{DE062901-B1B1-44E5-99E3-28517814DC68}" sibTransId="{BB9DAC9E-1C45-4990-850A-8308EAE38020}"/>
    <dgm:cxn modelId="{45CDA28B-B776-4398-8900-2CCE47EA7449}" type="presOf" srcId="{75B992CD-A421-42F0-98F4-ECA461A3BF72}" destId="{19FFF68E-BBB8-41FF-9A59-C5F41308CFE5}" srcOrd="0" destOrd="0" presId="urn:microsoft.com/office/officeart/2018/2/layout/IconLabelList"/>
    <dgm:cxn modelId="{2BB842A0-C54F-4E2A-BE55-E1501C538E17}" srcId="{D2C9AF55-D68D-4ADA-89EA-35EA4D4457CB}" destId="{7BD48428-0D51-4A0A-99FB-09658EDA0E01}" srcOrd="0" destOrd="0" parTransId="{F117215E-EBED-4D71-B873-BF8A2344BDDC}" sibTransId="{1C8FF8F0-054E-4CD5-A5CC-5D4761FF82B9}"/>
    <dgm:cxn modelId="{2ADE13A5-C655-4D7B-851C-4FB584E09390}" type="presOf" srcId="{7BD48428-0D51-4A0A-99FB-09658EDA0E01}" destId="{75ADCB51-BAC8-4818-8868-C66544615658}" srcOrd="0" destOrd="0" presId="urn:microsoft.com/office/officeart/2018/2/layout/IconLabelList"/>
    <dgm:cxn modelId="{715A41B3-55F3-45A6-A239-305C5FC786EF}" type="presOf" srcId="{D2C9AF55-D68D-4ADA-89EA-35EA4D4457CB}" destId="{3AA47455-EBF4-4EB4-9FAC-BE6FB301C942}" srcOrd="0" destOrd="0" presId="urn:microsoft.com/office/officeart/2018/2/layout/IconLabelList"/>
    <dgm:cxn modelId="{F69753C9-4140-4182-864E-706F8889B76C}" type="presParOf" srcId="{3AA47455-EBF4-4EB4-9FAC-BE6FB301C942}" destId="{FDEC5DB6-E3E3-447D-A2D1-F985AF83C276}" srcOrd="0" destOrd="0" presId="urn:microsoft.com/office/officeart/2018/2/layout/IconLabelList"/>
    <dgm:cxn modelId="{91FECFC1-77E3-4D1C-921A-1B492DEF053A}" type="presParOf" srcId="{FDEC5DB6-E3E3-447D-A2D1-F985AF83C276}" destId="{03CD09A8-CF61-4818-8AFA-7C330A6B6D7B}" srcOrd="0" destOrd="0" presId="urn:microsoft.com/office/officeart/2018/2/layout/IconLabelList"/>
    <dgm:cxn modelId="{CF7B4B6A-C53E-4878-9527-F62BC16A9D9A}" type="presParOf" srcId="{FDEC5DB6-E3E3-447D-A2D1-F985AF83C276}" destId="{A24C444B-6C05-49D7-8716-4B75597E6941}" srcOrd="1" destOrd="0" presId="urn:microsoft.com/office/officeart/2018/2/layout/IconLabelList"/>
    <dgm:cxn modelId="{17B253B7-CCF1-4BD4-93EC-18E99513A085}" type="presParOf" srcId="{FDEC5DB6-E3E3-447D-A2D1-F985AF83C276}" destId="{75ADCB51-BAC8-4818-8868-C66544615658}" srcOrd="2" destOrd="0" presId="urn:microsoft.com/office/officeart/2018/2/layout/IconLabelList"/>
    <dgm:cxn modelId="{8CE9F450-7615-4D52-A8AB-2810EC07E07A}" type="presParOf" srcId="{3AA47455-EBF4-4EB4-9FAC-BE6FB301C942}" destId="{C6F57735-C667-44EB-A0CC-896FF96E9DE8}" srcOrd="1" destOrd="0" presId="urn:microsoft.com/office/officeart/2018/2/layout/IconLabelList"/>
    <dgm:cxn modelId="{710F1A93-DF80-4E1C-9BAE-17969621C993}" type="presParOf" srcId="{3AA47455-EBF4-4EB4-9FAC-BE6FB301C942}" destId="{7751067C-02CA-4635-98FE-1F8049390B5A}" srcOrd="2" destOrd="0" presId="urn:microsoft.com/office/officeart/2018/2/layout/IconLabelList"/>
    <dgm:cxn modelId="{AAEAB337-4D7A-4469-B4A0-81EC47996B59}" type="presParOf" srcId="{7751067C-02CA-4635-98FE-1F8049390B5A}" destId="{689695C3-578F-4988-B0FD-FFF28534D7F5}" srcOrd="0" destOrd="0" presId="urn:microsoft.com/office/officeart/2018/2/layout/IconLabelList"/>
    <dgm:cxn modelId="{50005B15-6BB6-408B-92F0-74FA912F7FCE}" type="presParOf" srcId="{7751067C-02CA-4635-98FE-1F8049390B5A}" destId="{C4AAF564-6897-4366-94BC-E1731642326A}" srcOrd="1" destOrd="0" presId="urn:microsoft.com/office/officeart/2018/2/layout/IconLabelList"/>
    <dgm:cxn modelId="{782D27D6-6ECA-4812-A288-858121C9F84E}" type="presParOf" srcId="{7751067C-02CA-4635-98FE-1F8049390B5A}" destId="{19FFF68E-BBB8-41FF-9A59-C5F41308CFE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2F8E51C-F2CD-4C4A-BC22-0E64379F19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63DF0F7-65E7-4F44-91C0-D1FAC69DEE29}">
      <dgm:prSet/>
      <dgm:spPr/>
      <dgm:t>
        <a:bodyPr/>
        <a:lstStyle/>
        <a:p>
          <a:pPr>
            <a:lnSpc>
              <a:spcPct val="100000"/>
            </a:lnSpc>
          </a:pPr>
          <a:r>
            <a:rPr lang="en-US"/>
            <a:t>AI to help diagnosis, clinical decisions, and personalized treatment suggestion</a:t>
          </a:r>
        </a:p>
      </dgm:t>
    </dgm:pt>
    <dgm:pt modelId="{3E9B65E4-02EB-4746-BE56-3D328B6C2A45}" type="parTrans" cxnId="{CE10191A-9ECA-4ADD-A678-A74E9E95F1C0}">
      <dgm:prSet/>
      <dgm:spPr/>
      <dgm:t>
        <a:bodyPr/>
        <a:lstStyle/>
        <a:p>
          <a:endParaRPr lang="en-US"/>
        </a:p>
      </dgm:t>
    </dgm:pt>
    <dgm:pt modelId="{82B239D3-2530-4452-B257-D2E113BEBF2B}" type="sibTrans" cxnId="{CE10191A-9ECA-4ADD-A678-A74E9E95F1C0}">
      <dgm:prSet/>
      <dgm:spPr/>
      <dgm:t>
        <a:bodyPr/>
        <a:lstStyle/>
        <a:p>
          <a:endParaRPr lang="en-US"/>
        </a:p>
      </dgm:t>
    </dgm:pt>
    <dgm:pt modelId="{36968C76-697B-4E20-9231-0C9652046420}">
      <dgm:prSet/>
      <dgm:spPr/>
      <dgm:t>
        <a:bodyPr/>
        <a:lstStyle/>
        <a:p>
          <a:pPr>
            <a:lnSpc>
              <a:spcPct val="100000"/>
            </a:lnSpc>
          </a:pPr>
          <a:r>
            <a:rPr lang="en-US"/>
            <a:t>Handwriting recognition and transforming cursive or other sketched handwriting into digitized characters </a:t>
          </a:r>
        </a:p>
      </dgm:t>
    </dgm:pt>
    <dgm:pt modelId="{B465FFC9-103F-45AE-BFE5-65B0B17FA126}" type="parTrans" cxnId="{B5EBCB9D-BEBD-4A1C-BECD-210938FF7080}">
      <dgm:prSet/>
      <dgm:spPr/>
      <dgm:t>
        <a:bodyPr/>
        <a:lstStyle/>
        <a:p>
          <a:endParaRPr lang="en-US"/>
        </a:p>
      </dgm:t>
    </dgm:pt>
    <dgm:pt modelId="{A20C9062-8AF8-4DD8-A0C8-E0FED0522777}" type="sibTrans" cxnId="{B5EBCB9D-BEBD-4A1C-BECD-210938FF7080}">
      <dgm:prSet/>
      <dgm:spPr/>
      <dgm:t>
        <a:bodyPr/>
        <a:lstStyle/>
        <a:p>
          <a:endParaRPr lang="en-US"/>
        </a:p>
      </dgm:t>
    </dgm:pt>
    <dgm:pt modelId="{E32275ED-6F34-4B2A-999B-B229171F976E}" type="pres">
      <dgm:prSet presAssocID="{82F8E51C-F2CD-4C4A-BC22-0E64379F1919}" presName="root" presStyleCnt="0">
        <dgm:presLayoutVars>
          <dgm:dir/>
          <dgm:resizeHandles val="exact"/>
        </dgm:presLayoutVars>
      </dgm:prSet>
      <dgm:spPr/>
    </dgm:pt>
    <dgm:pt modelId="{6B7F851B-FB0F-47CE-AEE8-C50DAF3C2510}" type="pres">
      <dgm:prSet presAssocID="{C63DF0F7-65E7-4F44-91C0-D1FAC69DEE29}" presName="compNode" presStyleCnt="0"/>
      <dgm:spPr/>
    </dgm:pt>
    <dgm:pt modelId="{37058FA0-AC8C-49BB-B4CD-B5B6688945E6}" type="pres">
      <dgm:prSet presAssocID="{C63DF0F7-65E7-4F44-91C0-D1FAC69DEE29}" presName="bgRect" presStyleLbl="bgShp" presStyleIdx="0" presStyleCnt="2"/>
      <dgm:spPr/>
    </dgm:pt>
    <dgm:pt modelId="{0C84E879-396E-4B3B-BF6C-3FFCFEAF74A6}" type="pres">
      <dgm:prSet presAssocID="{C63DF0F7-65E7-4F44-91C0-D1FAC69DEE2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E5EA84BD-A762-4346-82A0-C1B0B1E6B334}" type="pres">
      <dgm:prSet presAssocID="{C63DF0F7-65E7-4F44-91C0-D1FAC69DEE29}" presName="spaceRect" presStyleCnt="0"/>
      <dgm:spPr/>
    </dgm:pt>
    <dgm:pt modelId="{07823495-CBB9-48BE-913D-E65B60412C6B}" type="pres">
      <dgm:prSet presAssocID="{C63DF0F7-65E7-4F44-91C0-D1FAC69DEE29}" presName="parTx" presStyleLbl="revTx" presStyleIdx="0" presStyleCnt="2">
        <dgm:presLayoutVars>
          <dgm:chMax val="0"/>
          <dgm:chPref val="0"/>
        </dgm:presLayoutVars>
      </dgm:prSet>
      <dgm:spPr/>
    </dgm:pt>
    <dgm:pt modelId="{D6926519-BCD1-4C1F-ABD8-35B8ED5BB850}" type="pres">
      <dgm:prSet presAssocID="{82B239D3-2530-4452-B257-D2E113BEBF2B}" presName="sibTrans" presStyleCnt="0"/>
      <dgm:spPr/>
    </dgm:pt>
    <dgm:pt modelId="{7951E481-7663-4970-9E37-EE56B292AC85}" type="pres">
      <dgm:prSet presAssocID="{36968C76-697B-4E20-9231-0C9652046420}" presName="compNode" presStyleCnt="0"/>
      <dgm:spPr/>
    </dgm:pt>
    <dgm:pt modelId="{C02F21F7-AC44-4F66-90FA-6606E3C9933A}" type="pres">
      <dgm:prSet presAssocID="{36968C76-697B-4E20-9231-0C9652046420}" presName="bgRect" presStyleLbl="bgShp" presStyleIdx="1" presStyleCnt="2"/>
      <dgm:spPr/>
    </dgm:pt>
    <dgm:pt modelId="{68BDC950-5C50-4660-A20A-7403AD5D3A9C}" type="pres">
      <dgm:prSet presAssocID="{36968C76-697B-4E20-9231-0C965204642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0C17DD38-FBCB-408B-B0DB-0235C1AB4770}" type="pres">
      <dgm:prSet presAssocID="{36968C76-697B-4E20-9231-0C9652046420}" presName="spaceRect" presStyleCnt="0"/>
      <dgm:spPr/>
    </dgm:pt>
    <dgm:pt modelId="{54479154-652E-40A6-89F9-6E43F6C742A1}" type="pres">
      <dgm:prSet presAssocID="{36968C76-697B-4E20-9231-0C9652046420}" presName="parTx" presStyleLbl="revTx" presStyleIdx="1" presStyleCnt="2">
        <dgm:presLayoutVars>
          <dgm:chMax val="0"/>
          <dgm:chPref val="0"/>
        </dgm:presLayoutVars>
      </dgm:prSet>
      <dgm:spPr/>
    </dgm:pt>
  </dgm:ptLst>
  <dgm:cxnLst>
    <dgm:cxn modelId="{CE10191A-9ECA-4ADD-A678-A74E9E95F1C0}" srcId="{82F8E51C-F2CD-4C4A-BC22-0E64379F1919}" destId="{C63DF0F7-65E7-4F44-91C0-D1FAC69DEE29}" srcOrd="0" destOrd="0" parTransId="{3E9B65E4-02EB-4746-BE56-3D328B6C2A45}" sibTransId="{82B239D3-2530-4452-B257-D2E113BEBF2B}"/>
    <dgm:cxn modelId="{A24A043E-D276-4465-9504-FAFBB2398B26}" type="presOf" srcId="{82F8E51C-F2CD-4C4A-BC22-0E64379F1919}" destId="{E32275ED-6F34-4B2A-999B-B229171F976E}" srcOrd="0" destOrd="0" presId="urn:microsoft.com/office/officeart/2018/2/layout/IconVerticalSolidList"/>
    <dgm:cxn modelId="{200A046F-D6A8-434C-8F33-AC361CE48D1E}" type="presOf" srcId="{C63DF0F7-65E7-4F44-91C0-D1FAC69DEE29}" destId="{07823495-CBB9-48BE-913D-E65B60412C6B}" srcOrd="0" destOrd="0" presId="urn:microsoft.com/office/officeart/2018/2/layout/IconVerticalSolidList"/>
    <dgm:cxn modelId="{B5EBCB9D-BEBD-4A1C-BECD-210938FF7080}" srcId="{82F8E51C-F2CD-4C4A-BC22-0E64379F1919}" destId="{36968C76-697B-4E20-9231-0C9652046420}" srcOrd="1" destOrd="0" parTransId="{B465FFC9-103F-45AE-BFE5-65B0B17FA126}" sibTransId="{A20C9062-8AF8-4DD8-A0C8-E0FED0522777}"/>
    <dgm:cxn modelId="{23A42AC4-F6F1-49A7-A553-1B6FC04E4E0D}" type="presOf" srcId="{36968C76-697B-4E20-9231-0C9652046420}" destId="{54479154-652E-40A6-89F9-6E43F6C742A1}" srcOrd="0" destOrd="0" presId="urn:microsoft.com/office/officeart/2018/2/layout/IconVerticalSolidList"/>
    <dgm:cxn modelId="{48B82D74-3121-40A6-A986-843BFB312F07}" type="presParOf" srcId="{E32275ED-6F34-4B2A-999B-B229171F976E}" destId="{6B7F851B-FB0F-47CE-AEE8-C50DAF3C2510}" srcOrd="0" destOrd="0" presId="urn:microsoft.com/office/officeart/2018/2/layout/IconVerticalSolidList"/>
    <dgm:cxn modelId="{3AA1361A-B6D3-4D49-83B3-54A16CA1F11E}" type="presParOf" srcId="{6B7F851B-FB0F-47CE-AEE8-C50DAF3C2510}" destId="{37058FA0-AC8C-49BB-B4CD-B5B6688945E6}" srcOrd="0" destOrd="0" presId="urn:microsoft.com/office/officeart/2018/2/layout/IconVerticalSolidList"/>
    <dgm:cxn modelId="{87B0E963-3571-4EC7-8493-F06E670F43BB}" type="presParOf" srcId="{6B7F851B-FB0F-47CE-AEE8-C50DAF3C2510}" destId="{0C84E879-396E-4B3B-BF6C-3FFCFEAF74A6}" srcOrd="1" destOrd="0" presId="urn:microsoft.com/office/officeart/2018/2/layout/IconVerticalSolidList"/>
    <dgm:cxn modelId="{CB3AAC2D-C9C7-46DC-B16C-A99A66DB96F7}" type="presParOf" srcId="{6B7F851B-FB0F-47CE-AEE8-C50DAF3C2510}" destId="{E5EA84BD-A762-4346-82A0-C1B0B1E6B334}" srcOrd="2" destOrd="0" presId="urn:microsoft.com/office/officeart/2018/2/layout/IconVerticalSolidList"/>
    <dgm:cxn modelId="{22AECD7D-BA95-4480-9F31-378005583E4F}" type="presParOf" srcId="{6B7F851B-FB0F-47CE-AEE8-C50DAF3C2510}" destId="{07823495-CBB9-48BE-913D-E65B60412C6B}" srcOrd="3" destOrd="0" presId="urn:microsoft.com/office/officeart/2018/2/layout/IconVerticalSolidList"/>
    <dgm:cxn modelId="{E8EC806E-F656-43EB-9C14-49C1845C2753}" type="presParOf" srcId="{E32275ED-6F34-4B2A-999B-B229171F976E}" destId="{D6926519-BCD1-4C1F-ABD8-35B8ED5BB850}" srcOrd="1" destOrd="0" presId="urn:microsoft.com/office/officeart/2018/2/layout/IconVerticalSolidList"/>
    <dgm:cxn modelId="{104323D5-5FB6-4B2B-9719-EE2AABE0CEA8}" type="presParOf" srcId="{E32275ED-6F34-4B2A-999B-B229171F976E}" destId="{7951E481-7663-4970-9E37-EE56B292AC85}" srcOrd="2" destOrd="0" presId="urn:microsoft.com/office/officeart/2018/2/layout/IconVerticalSolidList"/>
    <dgm:cxn modelId="{FB66BD00-A6D2-4DE7-96CA-CDC1E82241A8}" type="presParOf" srcId="{7951E481-7663-4970-9E37-EE56B292AC85}" destId="{C02F21F7-AC44-4F66-90FA-6606E3C9933A}" srcOrd="0" destOrd="0" presId="urn:microsoft.com/office/officeart/2018/2/layout/IconVerticalSolidList"/>
    <dgm:cxn modelId="{D6FB7495-FDE3-4D18-9136-66348D238091}" type="presParOf" srcId="{7951E481-7663-4970-9E37-EE56B292AC85}" destId="{68BDC950-5C50-4660-A20A-7403AD5D3A9C}" srcOrd="1" destOrd="0" presId="urn:microsoft.com/office/officeart/2018/2/layout/IconVerticalSolidList"/>
    <dgm:cxn modelId="{84929355-D671-4560-982A-BA5126A0F464}" type="presParOf" srcId="{7951E481-7663-4970-9E37-EE56B292AC85}" destId="{0C17DD38-FBCB-408B-B0DB-0235C1AB4770}" srcOrd="2" destOrd="0" presId="urn:microsoft.com/office/officeart/2018/2/layout/IconVerticalSolidList"/>
    <dgm:cxn modelId="{C424202A-C33A-47E2-B69F-425BCCB8572B}" type="presParOf" srcId="{7951E481-7663-4970-9E37-EE56B292AC85}" destId="{54479154-652E-40A6-89F9-6E43F6C742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4765FF1-753E-4F98-9AC9-954DC65726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4B30E1F-6B50-470D-909E-7E130A530DA6}">
      <dgm:prSet/>
      <dgm:spPr/>
      <dgm:t>
        <a:bodyPr/>
        <a:lstStyle/>
        <a:p>
          <a:r>
            <a:rPr lang="en-US"/>
            <a:t>In the developed worlds like USA there are attempts at insights from the US FDA for productids utilizing AI</a:t>
          </a:r>
        </a:p>
      </dgm:t>
    </dgm:pt>
    <dgm:pt modelId="{C4E656D0-B5F2-4D19-9D88-608441529833}" type="parTrans" cxnId="{2F9F77E7-09C6-403B-9252-0FEB424744CC}">
      <dgm:prSet/>
      <dgm:spPr/>
      <dgm:t>
        <a:bodyPr/>
        <a:lstStyle/>
        <a:p>
          <a:endParaRPr lang="en-US"/>
        </a:p>
      </dgm:t>
    </dgm:pt>
    <dgm:pt modelId="{733B8860-2608-4DAA-AB41-06BCF49F572D}" type="sibTrans" cxnId="{2F9F77E7-09C6-403B-9252-0FEB424744CC}">
      <dgm:prSet/>
      <dgm:spPr/>
      <dgm:t>
        <a:bodyPr/>
        <a:lstStyle/>
        <a:p>
          <a:endParaRPr lang="en-US"/>
        </a:p>
      </dgm:t>
    </dgm:pt>
    <dgm:pt modelId="{363F856F-7052-4A7D-8562-CFF2CE013761}">
      <dgm:prSet/>
      <dgm:spPr/>
      <dgm:t>
        <a:bodyPr/>
        <a:lstStyle/>
        <a:p>
          <a:r>
            <a:rPr lang="en-US"/>
            <a:t>Medical devices provisions for Federal food drug and cosmetic acts 1970s</a:t>
          </a:r>
        </a:p>
      </dgm:t>
    </dgm:pt>
    <dgm:pt modelId="{3FC82433-A50C-47C3-A5A7-1B51A6ABA18B}" type="parTrans" cxnId="{23CA4717-5306-4D89-860C-A270C4008FCB}">
      <dgm:prSet/>
      <dgm:spPr/>
      <dgm:t>
        <a:bodyPr/>
        <a:lstStyle/>
        <a:p>
          <a:endParaRPr lang="en-US"/>
        </a:p>
      </dgm:t>
    </dgm:pt>
    <dgm:pt modelId="{1AAD14C6-8BB0-47F6-8662-38DF0F244143}" type="sibTrans" cxnId="{23CA4717-5306-4D89-860C-A270C4008FCB}">
      <dgm:prSet/>
      <dgm:spPr/>
      <dgm:t>
        <a:bodyPr/>
        <a:lstStyle/>
        <a:p>
          <a:endParaRPr lang="en-US"/>
        </a:p>
      </dgm:t>
    </dgm:pt>
    <dgm:pt modelId="{72AB1057-C83A-4EA2-A69E-79E82E2ACABD}">
      <dgm:prSet/>
      <dgm:spPr/>
      <dgm:t>
        <a:bodyPr/>
        <a:lstStyle/>
        <a:p>
          <a:r>
            <a:rPr lang="en-US"/>
            <a:t>FDA created DH programs tasked with developing and implementing a new regulatory model for digital health technology</a:t>
          </a:r>
        </a:p>
      </dgm:t>
    </dgm:pt>
    <dgm:pt modelId="{DDF67B15-0172-47D9-9779-E2AF1E35DBA7}" type="parTrans" cxnId="{308C2B83-5CAB-4EC9-B2E2-D456A529F60C}">
      <dgm:prSet/>
      <dgm:spPr/>
      <dgm:t>
        <a:bodyPr/>
        <a:lstStyle/>
        <a:p>
          <a:endParaRPr lang="en-US"/>
        </a:p>
      </dgm:t>
    </dgm:pt>
    <dgm:pt modelId="{635F0D67-5DFA-4CDD-B6DA-C2BBA3A0CEF2}" type="sibTrans" cxnId="{308C2B83-5CAB-4EC9-B2E2-D456A529F60C}">
      <dgm:prSet/>
      <dgm:spPr/>
      <dgm:t>
        <a:bodyPr/>
        <a:lstStyle/>
        <a:p>
          <a:endParaRPr lang="en-US"/>
        </a:p>
      </dgm:t>
    </dgm:pt>
    <dgm:pt modelId="{840582A0-904D-4004-9194-6F18A852D5EB}">
      <dgm:prSet/>
      <dgm:spPr/>
      <dgm:t>
        <a:bodyPr/>
        <a:lstStyle/>
        <a:p>
          <a:r>
            <a:rPr lang="en-US"/>
            <a:t>There has been different guidelines like mobile application guidelines</a:t>
          </a:r>
        </a:p>
      </dgm:t>
    </dgm:pt>
    <dgm:pt modelId="{CE625AE9-EC15-48A4-9677-C7503BFAD110}" type="parTrans" cxnId="{E0ECD862-3200-4730-AC52-C31241673ADB}">
      <dgm:prSet/>
      <dgm:spPr/>
      <dgm:t>
        <a:bodyPr/>
        <a:lstStyle/>
        <a:p>
          <a:endParaRPr lang="en-US"/>
        </a:p>
      </dgm:t>
    </dgm:pt>
    <dgm:pt modelId="{BC3ABD13-D15B-4A8D-A212-79DA36B6CE17}" type="sibTrans" cxnId="{E0ECD862-3200-4730-AC52-C31241673ADB}">
      <dgm:prSet/>
      <dgm:spPr/>
      <dgm:t>
        <a:bodyPr/>
        <a:lstStyle/>
        <a:p>
          <a:endParaRPr lang="en-US"/>
        </a:p>
      </dgm:t>
    </dgm:pt>
    <dgm:pt modelId="{3CF2906A-53C0-4F1E-BB77-DD67B5B0FF6C}" type="pres">
      <dgm:prSet presAssocID="{84765FF1-753E-4F98-9AC9-954DC65726AF}" presName="root" presStyleCnt="0">
        <dgm:presLayoutVars>
          <dgm:dir/>
          <dgm:resizeHandles val="exact"/>
        </dgm:presLayoutVars>
      </dgm:prSet>
      <dgm:spPr/>
    </dgm:pt>
    <dgm:pt modelId="{8FEF9613-92BE-4ECB-851D-32D5532ED1F7}" type="pres">
      <dgm:prSet presAssocID="{44B30E1F-6B50-470D-909E-7E130A530DA6}" presName="compNode" presStyleCnt="0"/>
      <dgm:spPr/>
    </dgm:pt>
    <dgm:pt modelId="{6F4DCC43-817D-42A1-9673-E5C4DF953D7E}" type="pres">
      <dgm:prSet presAssocID="{44B30E1F-6B50-470D-909E-7E130A530DA6}" presName="bgRect" presStyleLbl="bgShp" presStyleIdx="0" presStyleCnt="4"/>
      <dgm:spPr/>
    </dgm:pt>
    <dgm:pt modelId="{CFBB513C-C3EB-47EE-81BF-BD0097334297}" type="pres">
      <dgm:prSet presAssocID="{44B30E1F-6B50-470D-909E-7E130A530D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E8464874-815A-4EC6-B252-EB6E6E558BF0}" type="pres">
      <dgm:prSet presAssocID="{44B30E1F-6B50-470D-909E-7E130A530DA6}" presName="spaceRect" presStyleCnt="0"/>
      <dgm:spPr/>
    </dgm:pt>
    <dgm:pt modelId="{3F5B6B12-E50F-423A-8975-0963552EF270}" type="pres">
      <dgm:prSet presAssocID="{44B30E1F-6B50-470D-909E-7E130A530DA6}" presName="parTx" presStyleLbl="revTx" presStyleIdx="0" presStyleCnt="4">
        <dgm:presLayoutVars>
          <dgm:chMax val="0"/>
          <dgm:chPref val="0"/>
        </dgm:presLayoutVars>
      </dgm:prSet>
      <dgm:spPr/>
    </dgm:pt>
    <dgm:pt modelId="{0E029247-6FA1-4971-BE2B-22EB6C280B7F}" type="pres">
      <dgm:prSet presAssocID="{733B8860-2608-4DAA-AB41-06BCF49F572D}" presName="sibTrans" presStyleCnt="0"/>
      <dgm:spPr/>
    </dgm:pt>
    <dgm:pt modelId="{8AA43615-BD0B-4869-9065-3E4DB03BE586}" type="pres">
      <dgm:prSet presAssocID="{363F856F-7052-4A7D-8562-CFF2CE013761}" presName="compNode" presStyleCnt="0"/>
      <dgm:spPr/>
    </dgm:pt>
    <dgm:pt modelId="{E5000CA7-E6AB-4080-9BC3-DC8DD60B9106}" type="pres">
      <dgm:prSet presAssocID="{363F856F-7052-4A7D-8562-CFF2CE013761}" presName="bgRect" presStyleLbl="bgShp" presStyleIdx="1" presStyleCnt="4"/>
      <dgm:spPr/>
    </dgm:pt>
    <dgm:pt modelId="{9C10D86C-3E5E-49A8-8CAD-DD56BA8302A9}" type="pres">
      <dgm:prSet presAssocID="{363F856F-7052-4A7D-8562-CFF2CE01376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69D0418C-53C0-416A-AE4E-AC360C94DEA2}" type="pres">
      <dgm:prSet presAssocID="{363F856F-7052-4A7D-8562-CFF2CE013761}" presName="spaceRect" presStyleCnt="0"/>
      <dgm:spPr/>
    </dgm:pt>
    <dgm:pt modelId="{A2A383F5-6D33-40BD-A40C-512AF7A682FB}" type="pres">
      <dgm:prSet presAssocID="{363F856F-7052-4A7D-8562-CFF2CE013761}" presName="parTx" presStyleLbl="revTx" presStyleIdx="1" presStyleCnt="4">
        <dgm:presLayoutVars>
          <dgm:chMax val="0"/>
          <dgm:chPref val="0"/>
        </dgm:presLayoutVars>
      </dgm:prSet>
      <dgm:spPr/>
    </dgm:pt>
    <dgm:pt modelId="{8E7ABC47-ECA1-464A-A559-5A9B24EC5017}" type="pres">
      <dgm:prSet presAssocID="{1AAD14C6-8BB0-47F6-8662-38DF0F244143}" presName="sibTrans" presStyleCnt="0"/>
      <dgm:spPr/>
    </dgm:pt>
    <dgm:pt modelId="{71C4E698-0627-40C3-B735-C41BD958A92D}" type="pres">
      <dgm:prSet presAssocID="{72AB1057-C83A-4EA2-A69E-79E82E2ACABD}" presName="compNode" presStyleCnt="0"/>
      <dgm:spPr/>
    </dgm:pt>
    <dgm:pt modelId="{8C23F7F2-91F3-4B24-984B-3089D08E93DB}" type="pres">
      <dgm:prSet presAssocID="{72AB1057-C83A-4EA2-A69E-79E82E2ACABD}" presName="bgRect" presStyleLbl="bgShp" presStyleIdx="2" presStyleCnt="4"/>
      <dgm:spPr/>
    </dgm:pt>
    <dgm:pt modelId="{1A223A59-874C-4ED8-A5F8-6FF345637718}" type="pres">
      <dgm:prSet presAssocID="{72AB1057-C83A-4EA2-A69E-79E82E2ACA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D32546E2-6553-4C5A-B4F4-FA664C67F679}" type="pres">
      <dgm:prSet presAssocID="{72AB1057-C83A-4EA2-A69E-79E82E2ACABD}" presName="spaceRect" presStyleCnt="0"/>
      <dgm:spPr/>
    </dgm:pt>
    <dgm:pt modelId="{2E4D76E6-097E-4520-82B5-8CC73E3E2292}" type="pres">
      <dgm:prSet presAssocID="{72AB1057-C83A-4EA2-A69E-79E82E2ACABD}" presName="parTx" presStyleLbl="revTx" presStyleIdx="2" presStyleCnt="4">
        <dgm:presLayoutVars>
          <dgm:chMax val="0"/>
          <dgm:chPref val="0"/>
        </dgm:presLayoutVars>
      </dgm:prSet>
      <dgm:spPr/>
    </dgm:pt>
    <dgm:pt modelId="{D3891DBA-E4D0-4920-BBD3-B3F63C1099DD}" type="pres">
      <dgm:prSet presAssocID="{635F0D67-5DFA-4CDD-B6DA-C2BBA3A0CEF2}" presName="sibTrans" presStyleCnt="0"/>
      <dgm:spPr/>
    </dgm:pt>
    <dgm:pt modelId="{50BA6DEA-DAFA-4B6E-ABC5-7BE55897C061}" type="pres">
      <dgm:prSet presAssocID="{840582A0-904D-4004-9194-6F18A852D5EB}" presName="compNode" presStyleCnt="0"/>
      <dgm:spPr/>
    </dgm:pt>
    <dgm:pt modelId="{D5754136-4EAE-4ED4-A143-2093A96ED56C}" type="pres">
      <dgm:prSet presAssocID="{840582A0-904D-4004-9194-6F18A852D5EB}" presName="bgRect" presStyleLbl="bgShp" presStyleIdx="3" presStyleCnt="4"/>
      <dgm:spPr/>
    </dgm:pt>
    <dgm:pt modelId="{AE2906DD-EBEA-4735-9E4A-887FEB82ED50}" type="pres">
      <dgm:prSet presAssocID="{840582A0-904D-4004-9194-6F18A852D5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art Phone"/>
        </a:ext>
      </dgm:extLst>
    </dgm:pt>
    <dgm:pt modelId="{BFF86FBC-1B85-441B-8992-4C352CE64B35}" type="pres">
      <dgm:prSet presAssocID="{840582A0-904D-4004-9194-6F18A852D5EB}" presName="spaceRect" presStyleCnt="0"/>
      <dgm:spPr/>
    </dgm:pt>
    <dgm:pt modelId="{3577424E-C5DE-443D-BD75-A3FB0044ED0B}" type="pres">
      <dgm:prSet presAssocID="{840582A0-904D-4004-9194-6F18A852D5EB}" presName="parTx" presStyleLbl="revTx" presStyleIdx="3" presStyleCnt="4">
        <dgm:presLayoutVars>
          <dgm:chMax val="0"/>
          <dgm:chPref val="0"/>
        </dgm:presLayoutVars>
      </dgm:prSet>
      <dgm:spPr/>
    </dgm:pt>
  </dgm:ptLst>
  <dgm:cxnLst>
    <dgm:cxn modelId="{23D55F13-59C1-415D-88AE-38819DBF23E7}" type="presOf" srcId="{44B30E1F-6B50-470D-909E-7E130A530DA6}" destId="{3F5B6B12-E50F-423A-8975-0963552EF270}" srcOrd="0" destOrd="0" presId="urn:microsoft.com/office/officeart/2018/2/layout/IconVerticalSolidList"/>
    <dgm:cxn modelId="{23CA4717-5306-4D89-860C-A270C4008FCB}" srcId="{84765FF1-753E-4F98-9AC9-954DC65726AF}" destId="{363F856F-7052-4A7D-8562-CFF2CE013761}" srcOrd="1" destOrd="0" parTransId="{3FC82433-A50C-47C3-A5A7-1B51A6ABA18B}" sibTransId="{1AAD14C6-8BB0-47F6-8662-38DF0F244143}"/>
    <dgm:cxn modelId="{E0ECD862-3200-4730-AC52-C31241673ADB}" srcId="{84765FF1-753E-4F98-9AC9-954DC65726AF}" destId="{840582A0-904D-4004-9194-6F18A852D5EB}" srcOrd="3" destOrd="0" parTransId="{CE625AE9-EC15-48A4-9677-C7503BFAD110}" sibTransId="{BC3ABD13-D15B-4A8D-A212-79DA36B6CE17}"/>
    <dgm:cxn modelId="{9253A682-EA67-43BB-9A35-2F3B909C5EEB}" type="presOf" srcId="{840582A0-904D-4004-9194-6F18A852D5EB}" destId="{3577424E-C5DE-443D-BD75-A3FB0044ED0B}" srcOrd="0" destOrd="0" presId="urn:microsoft.com/office/officeart/2018/2/layout/IconVerticalSolidList"/>
    <dgm:cxn modelId="{308C2B83-5CAB-4EC9-B2E2-D456A529F60C}" srcId="{84765FF1-753E-4F98-9AC9-954DC65726AF}" destId="{72AB1057-C83A-4EA2-A69E-79E82E2ACABD}" srcOrd="2" destOrd="0" parTransId="{DDF67B15-0172-47D9-9779-E2AF1E35DBA7}" sibTransId="{635F0D67-5DFA-4CDD-B6DA-C2BBA3A0CEF2}"/>
    <dgm:cxn modelId="{85AEBCBB-4A6F-4D0A-9F93-30662FD5629F}" type="presOf" srcId="{84765FF1-753E-4F98-9AC9-954DC65726AF}" destId="{3CF2906A-53C0-4F1E-BB77-DD67B5B0FF6C}" srcOrd="0" destOrd="0" presId="urn:microsoft.com/office/officeart/2018/2/layout/IconVerticalSolidList"/>
    <dgm:cxn modelId="{08A119D3-E980-4329-8BEA-28D22ADDF20F}" type="presOf" srcId="{363F856F-7052-4A7D-8562-CFF2CE013761}" destId="{A2A383F5-6D33-40BD-A40C-512AF7A682FB}" srcOrd="0" destOrd="0" presId="urn:microsoft.com/office/officeart/2018/2/layout/IconVerticalSolidList"/>
    <dgm:cxn modelId="{2F9F77E7-09C6-403B-9252-0FEB424744CC}" srcId="{84765FF1-753E-4F98-9AC9-954DC65726AF}" destId="{44B30E1F-6B50-470D-909E-7E130A530DA6}" srcOrd="0" destOrd="0" parTransId="{C4E656D0-B5F2-4D19-9D88-608441529833}" sibTransId="{733B8860-2608-4DAA-AB41-06BCF49F572D}"/>
    <dgm:cxn modelId="{BDCC3AEC-86B3-4757-83DE-E40CBE45D5D9}" type="presOf" srcId="{72AB1057-C83A-4EA2-A69E-79E82E2ACABD}" destId="{2E4D76E6-097E-4520-82B5-8CC73E3E2292}" srcOrd="0" destOrd="0" presId="urn:microsoft.com/office/officeart/2018/2/layout/IconVerticalSolidList"/>
    <dgm:cxn modelId="{CBA146B7-9A06-47F5-BCFC-0242118AECF1}" type="presParOf" srcId="{3CF2906A-53C0-4F1E-BB77-DD67B5B0FF6C}" destId="{8FEF9613-92BE-4ECB-851D-32D5532ED1F7}" srcOrd="0" destOrd="0" presId="urn:microsoft.com/office/officeart/2018/2/layout/IconVerticalSolidList"/>
    <dgm:cxn modelId="{28BEECB7-F860-471A-9BE7-2D1383393A8E}" type="presParOf" srcId="{8FEF9613-92BE-4ECB-851D-32D5532ED1F7}" destId="{6F4DCC43-817D-42A1-9673-E5C4DF953D7E}" srcOrd="0" destOrd="0" presId="urn:microsoft.com/office/officeart/2018/2/layout/IconVerticalSolidList"/>
    <dgm:cxn modelId="{71F81F03-07D9-4FEF-BEF2-6FFDAE9E0AA1}" type="presParOf" srcId="{8FEF9613-92BE-4ECB-851D-32D5532ED1F7}" destId="{CFBB513C-C3EB-47EE-81BF-BD0097334297}" srcOrd="1" destOrd="0" presId="urn:microsoft.com/office/officeart/2018/2/layout/IconVerticalSolidList"/>
    <dgm:cxn modelId="{5C966532-DC05-4AAC-B304-0A12D099FEF9}" type="presParOf" srcId="{8FEF9613-92BE-4ECB-851D-32D5532ED1F7}" destId="{E8464874-815A-4EC6-B252-EB6E6E558BF0}" srcOrd="2" destOrd="0" presId="urn:microsoft.com/office/officeart/2018/2/layout/IconVerticalSolidList"/>
    <dgm:cxn modelId="{230C23A6-2940-4AC2-A7D4-32FDF3408D82}" type="presParOf" srcId="{8FEF9613-92BE-4ECB-851D-32D5532ED1F7}" destId="{3F5B6B12-E50F-423A-8975-0963552EF270}" srcOrd="3" destOrd="0" presId="urn:microsoft.com/office/officeart/2018/2/layout/IconVerticalSolidList"/>
    <dgm:cxn modelId="{F9168C3F-8790-4347-B2E2-7C8A71555ACA}" type="presParOf" srcId="{3CF2906A-53C0-4F1E-BB77-DD67B5B0FF6C}" destId="{0E029247-6FA1-4971-BE2B-22EB6C280B7F}" srcOrd="1" destOrd="0" presId="urn:microsoft.com/office/officeart/2018/2/layout/IconVerticalSolidList"/>
    <dgm:cxn modelId="{47C959F2-0287-44B5-B15E-91F9CA9634F1}" type="presParOf" srcId="{3CF2906A-53C0-4F1E-BB77-DD67B5B0FF6C}" destId="{8AA43615-BD0B-4869-9065-3E4DB03BE586}" srcOrd="2" destOrd="0" presId="urn:microsoft.com/office/officeart/2018/2/layout/IconVerticalSolidList"/>
    <dgm:cxn modelId="{0BF021AD-A8D6-4A6B-8A24-12CE39EBB6F6}" type="presParOf" srcId="{8AA43615-BD0B-4869-9065-3E4DB03BE586}" destId="{E5000CA7-E6AB-4080-9BC3-DC8DD60B9106}" srcOrd="0" destOrd="0" presId="urn:microsoft.com/office/officeart/2018/2/layout/IconVerticalSolidList"/>
    <dgm:cxn modelId="{B3F38396-4F99-4737-BEFB-4D95A3B29759}" type="presParOf" srcId="{8AA43615-BD0B-4869-9065-3E4DB03BE586}" destId="{9C10D86C-3E5E-49A8-8CAD-DD56BA8302A9}" srcOrd="1" destOrd="0" presId="urn:microsoft.com/office/officeart/2018/2/layout/IconVerticalSolidList"/>
    <dgm:cxn modelId="{9B80DD74-8086-4A9A-BB7F-BD4E83155B7A}" type="presParOf" srcId="{8AA43615-BD0B-4869-9065-3E4DB03BE586}" destId="{69D0418C-53C0-416A-AE4E-AC360C94DEA2}" srcOrd="2" destOrd="0" presId="urn:microsoft.com/office/officeart/2018/2/layout/IconVerticalSolidList"/>
    <dgm:cxn modelId="{4ED3235E-3186-4F4A-9068-603F77BF81A1}" type="presParOf" srcId="{8AA43615-BD0B-4869-9065-3E4DB03BE586}" destId="{A2A383F5-6D33-40BD-A40C-512AF7A682FB}" srcOrd="3" destOrd="0" presId="urn:microsoft.com/office/officeart/2018/2/layout/IconVerticalSolidList"/>
    <dgm:cxn modelId="{FFEE28C9-D39B-41B4-A835-7291C86F7F54}" type="presParOf" srcId="{3CF2906A-53C0-4F1E-BB77-DD67B5B0FF6C}" destId="{8E7ABC47-ECA1-464A-A559-5A9B24EC5017}" srcOrd="3" destOrd="0" presId="urn:microsoft.com/office/officeart/2018/2/layout/IconVerticalSolidList"/>
    <dgm:cxn modelId="{6DBDF144-A4A1-487E-9510-4123662C68E8}" type="presParOf" srcId="{3CF2906A-53C0-4F1E-BB77-DD67B5B0FF6C}" destId="{71C4E698-0627-40C3-B735-C41BD958A92D}" srcOrd="4" destOrd="0" presId="urn:microsoft.com/office/officeart/2018/2/layout/IconVerticalSolidList"/>
    <dgm:cxn modelId="{CF609905-0838-41C8-A57C-1301EF18957F}" type="presParOf" srcId="{71C4E698-0627-40C3-B735-C41BD958A92D}" destId="{8C23F7F2-91F3-4B24-984B-3089D08E93DB}" srcOrd="0" destOrd="0" presId="urn:microsoft.com/office/officeart/2018/2/layout/IconVerticalSolidList"/>
    <dgm:cxn modelId="{8EB5E00E-CAFC-4F4A-9F53-FAE577F3F5D0}" type="presParOf" srcId="{71C4E698-0627-40C3-B735-C41BD958A92D}" destId="{1A223A59-874C-4ED8-A5F8-6FF345637718}" srcOrd="1" destOrd="0" presId="urn:microsoft.com/office/officeart/2018/2/layout/IconVerticalSolidList"/>
    <dgm:cxn modelId="{3D1D5988-F82E-4AE7-83BB-EE5DC406C56C}" type="presParOf" srcId="{71C4E698-0627-40C3-B735-C41BD958A92D}" destId="{D32546E2-6553-4C5A-B4F4-FA664C67F679}" srcOrd="2" destOrd="0" presId="urn:microsoft.com/office/officeart/2018/2/layout/IconVerticalSolidList"/>
    <dgm:cxn modelId="{0A1C2416-4382-4BFD-B4F2-E1D074CCA124}" type="presParOf" srcId="{71C4E698-0627-40C3-B735-C41BD958A92D}" destId="{2E4D76E6-097E-4520-82B5-8CC73E3E2292}" srcOrd="3" destOrd="0" presId="urn:microsoft.com/office/officeart/2018/2/layout/IconVerticalSolidList"/>
    <dgm:cxn modelId="{012F8BB1-57AB-4CC4-8512-B3B20E4CB151}" type="presParOf" srcId="{3CF2906A-53C0-4F1E-BB77-DD67B5B0FF6C}" destId="{D3891DBA-E4D0-4920-BBD3-B3F63C1099DD}" srcOrd="5" destOrd="0" presId="urn:microsoft.com/office/officeart/2018/2/layout/IconVerticalSolidList"/>
    <dgm:cxn modelId="{03E2FC65-23B9-4859-8159-C8A62EAB1A90}" type="presParOf" srcId="{3CF2906A-53C0-4F1E-BB77-DD67B5B0FF6C}" destId="{50BA6DEA-DAFA-4B6E-ABC5-7BE55897C061}" srcOrd="6" destOrd="0" presId="urn:microsoft.com/office/officeart/2018/2/layout/IconVerticalSolidList"/>
    <dgm:cxn modelId="{D40A7DB5-9B1C-45D0-83C8-E1B98A69A2B9}" type="presParOf" srcId="{50BA6DEA-DAFA-4B6E-ABC5-7BE55897C061}" destId="{D5754136-4EAE-4ED4-A143-2093A96ED56C}" srcOrd="0" destOrd="0" presId="urn:microsoft.com/office/officeart/2018/2/layout/IconVerticalSolidList"/>
    <dgm:cxn modelId="{E8C1738F-BBF3-4727-86E2-204CF4856AB8}" type="presParOf" srcId="{50BA6DEA-DAFA-4B6E-ABC5-7BE55897C061}" destId="{AE2906DD-EBEA-4735-9E4A-887FEB82ED50}" srcOrd="1" destOrd="0" presId="urn:microsoft.com/office/officeart/2018/2/layout/IconVerticalSolidList"/>
    <dgm:cxn modelId="{9F4D0F61-E8CA-4C9F-A4AB-70B0BEF33825}" type="presParOf" srcId="{50BA6DEA-DAFA-4B6E-ABC5-7BE55897C061}" destId="{BFF86FBC-1B85-441B-8992-4C352CE64B35}" srcOrd="2" destOrd="0" presId="urn:microsoft.com/office/officeart/2018/2/layout/IconVerticalSolidList"/>
    <dgm:cxn modelId="{CC662355-8BFF-4340-A3AD-BFF00AD8FB53}" type="presParOf" srcId="{50BA6DEA-DAFA-4B6E-ABC5-7BE55897C061}" destId="{3577424E-C5DE-443D-BD75-A3FB0044ED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B4457F9-95EE-48A4-A285-88424E0C134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B8108B4-77AD-40CF-BD22-2A4F1C96D63C}">
      <dgm:prSet/>
      <dgm:spPr/>
      <dgm:t>
        <a:bodyPr/>
        <a:lstStyle/>
        <a:p>
          <a:pPr>
            <a:lnSpc>
              <a:spcPct val="100000"/>
            </a:lnSpc>
          </a:pPr>
          <a:r>
            <a:rPr lang="en-US"/>
            <a:t>Machine learning –to shape direct clinical trials </a:t>
          </a:r>
        </a:p>
      </dgm:t>
    </dgm:pt>
    <dgm:pt modelId="{CF433C03-AB15-491F-A42F-3F37F439F3D3}" type="parTrans" cxnId="{68BD2DB3-7A87-4FE3-8748-5DF6315B0A49}">
      <dgm:prSet/>
      <dgm:spPr/>
      <dgm:t>
        <a:bodyPr/>
        <a:lstStyle/>
        <a:p>
          <a:endParaRPr lang="en-US"/>
        </a:p>
      </dgm:t>
    </dgm:pt>
    <dgm:pt modelId="{1D2DB250-69C1-4B24-927B-C2E1CB5B4349}" type="sibTrans" cxnId="{68BD2DB3-7A87-4FE3-8748-5DF6315B0A49}">
      <dgm:prSet/>
      <dgm:spPr/>
      <dgm:t>
        <a:bodyPr/>
        <a:lstStyle/>
        <a:p>
          <a:endParaRPr lang="en-US"/>
        </a:p>
      </dgm:t>
    </dgm:pt>
    <dgm:pt modelId="{DDBDCF41-A2FD-41A6-A85F-91C30BAB1373}">
      <dgm:prSet/>
      <dgm:spPr/>
      <dgm:t>
        <a:bodyPr/>
        <a:lstStyle/>
        <a:p>
          <a:pPr>
            <a:lnSpc>
              <a:spcPct val="100000"/>
            </a:lnSpc>
          </a:pPr>
          <a:r>
            <a:rPr lang="en-US"/>
            <a:t>Advanced predictive analysis in identifying candidates for clinical trials</a:t>
          </a:r>
        </a:p>
      </dgm:t>
    </dgm:pt>
    <dgm:pt modelId="{CBB7485C-F477-44E1-A50F-17C3CB89CBC5}" type="parTrans" cxnId="{E7E2503E-C54A-439F-834D-108308E4CF78}">
      <dgm:prSet/>
      <dgm:spPr/>
      <dgm:t>
        <a:bodyPr/>
        <a:lstStyle/>
        <a:p>
          <a:endParaRPr lang="en-US"/>
        </a:p>
      </dgm:t>
    </dgm:pt>
    <dgm:pt modelId="{B5FC3015-05AB-4040-A560-4CF6C95D630A}" type="sibTrans" cxnId="{E7E2503E-C54A-439F-834D-108308E4CF78}">
      <dgm:prSet/>
      <dgm:spPr/>
      <dgm:t>
        <a:bodyPr/>
        <a:lstStyle/>
        <a:p>
          <a:endParaRPr lang="en-US"/>
        </a:p>
      </dgm:t>
    </dgm:pt>
    <dgm:pt modelId="{05F9BCBD-CC27-41C2-9683-BA1B42D40E99}">
      <dgm:prSet/>
      <dgm:spPr/>
      <dgm:t>
        <a:bodyPr/>
        <a:lstStyle/>
        <a:p>
          <a:pPr>
            <a:lnSpc>
              <a:spcPct val="100000"/>
            </a:lnSpc>
          </a:pPr>
          <a:r>
            <a:rPr lang="en-US"/>
            <a:t>Remote monitoring  and real time data access for increased safety; biological and other signals for sign of harm or death to participants</a:t>
          </a:r>
        </a:p>
      </dgm:t>
    </dgm:pt>
    <dgm:pt modelId="{05E77180-3497-4FFC-8A8E-17C347B95AC2}" type="parTrans" cxnId="{4DBD508F-ED84-4689-96AE-EDB1F51BBA9E}">
      <dgm:prSet/>
      <dgm:spPr/>
      <dgm:t>
        <a:bodyPr/>
        <a:lstStyle/>
        <a:p>
          <a:endParaRPr lang="en-US"/>
        </a:p>
      </dgm:t>
    </dgm:pt>
    <dgm:pt modelId="{48C3AE52-EE01-4AE1-A897-9D432C4C168E}" type="sibTrans" cxnId="{4DBD508F-ED84-4689-96AE-EDB1F51BBA9E}">
      <dgm:prSet/>
      <dgm:spPr/>
      <dgm:t>
        <a:bodyPr/>
        <a:lstStyle/>
        <a:p>
          <a:endParaRPr lang="en-US"/>
        </a:p>
      </dgm:t>
    </dgm:pt>
    <dgm:pt modelId="{F3F8688C-14F1-4694-A759-E64D71E5B335}">
      <dgm:prSet/>
      <dgm:spPr/>
      <dgm:t>
        <a:bodyPr/>
        <a:lstStyle/>
        <a:p>
          <a:pPr>
            <a:lnSpc>
              <a:spcPct val="100000"/>
            </a:lnSpc>
          </a:pPr>
          <a:r>
            <a:rPr lang="en-US"/>
            <a:t>Finding best sample sizes for increased efficiency; addressing and adapting to differences in sites for patient recruitment using electronic medical records to reduce data errors</a:t>
          </a:r>
        </a:p>
      </dgm:t>
    </dgm:pt>
    <dgm:pt modelId="{B89788D1-B0DB-4B5E-AE6B-061DB22ED2E4}" type="parTrans" cxnId="{F9A5308B-6CF3-46DD-BE73-26482E6E3761}">
      <dgm:prSet/>
      <dgm:spPr/>
      <dgm:t>
        <a:bodyPr/>
        <a:lstStyle/>
        <a:p>
          <a:endParaRPr lang="en-US"/>
        </a:p>
      </dgm:t>
    </dgm:pt>
    <dgm:pt modelId="{383BCD86-FC02-4249-BAC7-99250540396A}" type="sibTrans" cxnId="{F9A5308B-6CF3-46DD-BE73-26482E6E3761}">
      <dgm:prSet/>
      <dgm:spPr/>
      <dgm:t>
        <a:bodyPr/>
        <a:lstStyle/>
        <a:p>
          <a:endParaRPr lang="en-US"/>
        </a:p>
      </dgm:t>
    </dgm:pt>
    <dgm:pt modelId="{E40948A6-F088-442E-B81C-4595CF59F840}" type="pres">
      <dgm:prSet presAssocID="{1B4457F9-95EE-48A4-A285-88424E0C1349}" presName="root" presStyleCnt="0">
        <dgm:presLayoutVars>
          <dgm:dir/>
          <dgm:resizeHandles val="exact"/>
        </dgm:presLayoutVars>
      </dgm:prSet>
      <dgm:spPr/>
    </dgm:pt>
    <dgm:pt modelId="{A4A134DC-CC61-48F8-9F61-7FF17BF04934}" type="pres">
      <dgm:prSet presAssocID="{2B8108B4-77AD-40CF-BD22-2A4F1C96D63C}" presName="compNode" presStyleCnt="0"/>
      <dgm:spPr/>
    </dgm:pt>
    <dgm:pt modelId="{54567434-C782-4F00-8EA6-67CAE08ABE9A}" type="pres">
      <dgm:prSet presAssocID="{2B8108B4-77AD-40CF-BD22-2A4F1C96D63C}" presName="bgRect" presStyleLbl="bgShp" presStyleIdx="0" presStyleCnt="4"/>
      <dgm:spPr/>
    </dgm:pt>
    <dgm:pt modelId="{36B8E2AD-B836-4990-B28F-2289CE23CEE7}" type="pres">
      <dgm:prSet presAssocID="{2B8108B4-77AD-40CF-BD22-2A4F1C96D63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EAD6120B-904E-4475-BE95-C08F88D18E97}" type="pres">
      <dgm:prSet presAssocID="{2B8108B4-77AD-40CF-BD22-2A4F1C96D63C}" presName="spaceRect" presStyleCnt="0"/>
      <dgm:spPr/>
    </dgm:pt>
    <dgm:pt modelId="{60ED5E18-2423-49BC-A20D-62D61BF45B4E}" type="pres">
      <dgm:prSet presAssocID="{2B8108B4-77AD-40CF-BD22-2A4F1C96D63C}" presName="parTx" presStyleLbl="revTx" presStyleIdx="0" presStyleCnt="4">
        <dgm:presLayoutVars>
          <dgm:chMax val="0"/>
          <dgm:chPref val="0"/>
        </dgm:presLayoutVars>
      </dgm:prSet>
      <dgm:spPr/>
    </dgm:pt>
    <dgm:pt modelId="{37A4109D-C0E9-474D-B4AE-077B021A73F4}" type="pres">
      <dgm:prSet presAssocID="{1D2DB250-69C1-4B24-927B-C2E1CB5B4349}" presName="sibTrans" presStyleCnt="0"/>
      <dgm:spPr/>
    </dgm:pt>
    <dgm:pt modelId="{69880A45-445B-4F29-8F45-BACB8A0E3FAF}" type="pres">
      <dgm:prSet presAssocID="{DDBDCF41-A2FD-41A6-A85F-91C30BAB1373}" presName="compNode" presStyleCnt="0"/>
      <dgm:spPr/>
    </dgm:pt>
    <dgm:pt modelId="{13FC2872-FE1B-4C7F-82B6-A6D6032FC6A9}" type="pres">
      <dgm:prSet presAssocID="{DDBDCF41-A2FD-41A6-A85F-91C30BAB1373}" presName="bgRect" presStyleLbl="bgShp" presStyleIdx="1" presStyleCnt="4"/>
      <dgm:spPr/>
    </dgm:pt>
    <dgm:pt modelId="{FE7EDBA3-89C1-4716-B310-0978871B21CD}" type="pres">
      <dgm:prSet presAssocID="{DDBDCF41-A2FD-41A6-A85F-91C30BAB13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032851CA-43FA-4535-8C22-FA757F1BB4F2}" type="pres">
      <dgm:prSet presAssocID="{DDBDCF41-A2FD-41A6-A85F-91C30BAB1373}" presName="spaceRect" presStyleCnt="0"/>
      <dgm:spPr/>
    </dgm:pt>
    <dgm:pt modelId="{9F72427E-2873-4044-9F9F-54EF792F6FB1}" type="pres">
      <dgm:prSet presAssocID="{DDBDCF41-A2FD-41A6-A85F-91C30BAB1373}" presName="parTx" presStyleLbl="revTx" presStyleIdx="1" presStyleCnt="4">
        <dgm:presLayoutVars>
          <dgm:chMax val="0"/>
          <dgm:chPref val="0"/>
        </dgm:presLayoutVars>
      </dgm:prSet>
      <dgm:spPr/>
    </dgm:pt>
    <dgm:pt modelId="{9CE075BC-D883-48E2-AA43-350F42F360EF}" type="pres">
      <dgm:prSet presAssocID="{B5FC3015-05AB-4040-A560-4CF6C95D630A}" presName="sibTrans" presStyleCnt="0"/>
      <dgm:spPr/>
    </dgm:pt>
    <dgm:pt modelId="{4673098B-B3A9-47C5-A2BC-982013EE9928}" type="pres">
      <dgm:prSet presAssocID="{05F9BCBD-CC27-41C2-9683-BA1B42D40E99}" presName="compNode" presStyleCnt="0"/>
      <dgm:spPr/>
    </dgm:pt>
    <dgm:pt modelId="{4077D105-D9D4-47D0-8E09-4317742A1EB1}" type="pres">
      <dgm:prSet presAssocID="{05F9BCBD-CC27-41C2-9683-BA1B42D40E99}" presName="bgRect" presStyleLbl="bgShp" presStyleIdx="2" presStyleCnt="4"/>
      <dgm:spPr/>
    </dgm:pt>
    <dgm:pt modelId="{010203BF-7A35-4865-9F5E-789ACEDBF656}" type="pres">
      <dgm:prSet presAssocID="{05F9BCBD-CC27-41C2-9683-BA1B42D40E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curity Camera"/>
        </a:ext>
      </dgm:extLst>
    </dgm:pt>
    <dgm:pt modelId="{9A8F8636-1DD6-474F-8D8C-B39923B2AF2C}" type="pres">
      <dgm:prSet presAssocID="{05F9BCBD-CC27-41C2-9683-BA1B42D40E99}" presName="spaceRect" presStyleCnt="0"/>
      <dgm:spPr/>
    </dgm:pt>
    <dgm:pt modelId="{0211D2C5-3425-4F98-AF7C-5C01613B1813}" type="pres">
      <dgm:prSet presAssocID="{05F9BCBD-CC27-41C2-9683-BA1B42D40E99}" presName="parTx" presStyleLbl="revTx" presStyleIdx="2" presStyleCnt="4">
        <dgm:presLayoutVars>
          <dgm:chMax val="0"/>
          <dgm:chPref val="0"/>
        </dgm:presLayoutVars>
      </dgm:prSet>
      <dgm:spPr/>
    </dgm:pt>
    <dgm:pt modelId="{67AB4323-6BE2-415C-B339-0C3CD6591A4F}" type="pres">
      <dgm:prSet presAssocID="{48C3AE52-EE01-4AE1-A897-9D432C4C168E}" presName="sibTrans" presStyleCnt="0"/>
      <dgm:spPr/>
    </dgm:pt>
    <dgm:pt modelId="{69420196-C567-456E-A9EF-97BBBC4A7461}" type="pres">
      <dgm:prSet presAssocID="{F3F8688C-14F1-4694-A759-E64D71E5B335}" presName="compNode" presStyleCnt="0"/>
      <dgm:spPr/>
    </dgm:pt>
    <dgm:pt modelId="{A7C6B715-826F-411B-86E8-1CABED618A41}" type="pres">
      <dgm:prSet presAssocID="{F3F8688C-14F1-4694-A759-E64D71E5B335}" presName="bgRect" presStyleLbl="bgShp" presStyleIdx="3" presStyleCnt="4"/>
      <dgm:spPr/>
    </dgm:pt>
    <dgm:pt modelId="{5B2BFDC2-3A02-4457-A1D1-3AEF369D61CD}" type="pres">
      <dgm:prSet presAssocID="{F3F8688C-14F1-4694-A759-E64D71E5B3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tor"/>
        </a:ext>
      </dgm:extLst>
    </dgm:pt>
    <dgm:pt modelId="{95095BD0-14A8-475B-AA5C-5D4A69AFA4DB}" type="pres">
      <dgm:prSet presAssocID="{F3F8688C-14F1-4694-A759-E64D71E5B335}" presName="spaceRect" presStyleCnt="0"/>
      <dgm:spPr/>
    </dgm:pt>
    <dgm:pt modelId="{1FA10F5E-9EC0-4558-8ED4-EB46A3BD72E7}" type="pres">
      <dgm:prSet presAssocID="{F3F8688C-14F1-4694-A759-E64D71E5B335}" presName="parTx" presStyleLbl="revTx" presStyleIdx="3" presStyleCnt="4">
        <dgm:presLayoutVars>
          <dgm:chMax val="0"/>
          <dgm:chPref val="0"/>
        </dgm:presLayoutVars>
      </dgm:prSet>
      <dgm:spPr/>
    </dgm:pt>
  </dgm:ptLst>
  <dgm:cxnLst>
    <dgm:cxn modelId="{E7E2503E-C54A-439F-834D-108308E4CF78}" srcId="{1B4457F9-95EE-48A4-A285-88424E0C1349}" destId="{DDBDCF41-A2FD-41A6-A85F-91C30BAB1373}" srcOrd="1" destOrd="0" parTransId="{CBB7485C-F477-44E1-A50F-17C3CB89CBC5}" sibTransId="{B5FC3015-05AB-4040-A560-4CF6C95D630A}"/>
    <dgm:cxn modelId="{7EA29C71-C46A-4052-9B32-59C74DE89FE2}" type="presOf" srcId="{1B4457F9-95EE-48A4-A285-88424E0C1349}" destId="{E40948A6-F088-442E-B81C-4595CF59F840}" srcOrd="0" destOrd="0" presId="urn:microsoft.com/office/officeart/2018/2/layout/IconVerticalSolidList"/>
    <dgm:cxn modelId="{F9A5308B-6CF3-46DD-BE73-26482E6E3761}" srcId="{1B4457F9-95EE-48A4-A285-88424E0C1349}" destId="{F3F8688C-14F1-4694-A759-E64D71E5B335}" srcOrd="3" destOrd="0" parTransId="{B89788D1-B0DB-4B5E-AE6B-061DB22ED2E4}" sibTransId="{383BCD86-FC02-4249-BAC7-99250540396A}"/>
    <dgm:cxn modelId="{4A9FA88D-17AF-454A-8DC0-520818815DEE}" type="presOf" srcId="{2B8108B4-77AD-40CF-BD22-2A4F1C96D63C}" destId="{60ED5E18-2423-49BC-A20D-62D61BF45B4E}" srcOrd="0" destOrd="0" presId="urn:microsoft.com/office/officeart/2018/2/layout/IconVerticalSolidList"/>
    <dgm:cxn modelId="{4DBD508F-ED84-4689-96AE-EDB1F51BBA9E}" srcId="{1B4457F9-95EE-48A4-A285-88424E0C1349}" destId="{05F9BCBD-CC27-41C2-9683-BA1B42D40E99}" srcOrd="2" destOrd="0" parTransId="{05E77180-3497-4FFC-8A8E-17C347B95AC2}" sibTransId="{48C3AE52-EE01-4AE1-A897-9D432C4C168E}"/>
    <dgm:cxn modelId="{735518AC-27E4-4DC3-A66F-831DA50DDB02}" type="presOf" srcId="{F3F8688C-14F1-4694-A759-E64D71E5B335}" destId="{1FA10F5E-9EC0-4558-8ED4-EB46A3BD72E7}" srcOrd="0" destOrd="0" presId="urn:microsoft.com/office/officeart/2018/2/layout/IconVerticalSolidList"/>
    <dgm:cxn modelId="{68BD2DB3-7A87-4FE3-8748-5DF6315B0A49}" srcId="{1B4457F9-95EE-48A4-A285-88424E0C1349}" destId="{2B8108B4-77AD-40CF-BD22-2A4F1C96D63C}" srcOrd="0" destOrd="0" parTransId="{CF433C03-AB15-491F-A42F-3F37F439F3D3}" sibTransId="{1D2DB250-69C1-4B24-927B-C2E1CB5B4349}"/>
    <dgm:cxn modelId="{3DEB1FB9-6391-4FA0-8325-E39F6FB43D6D}" type="presOf" srcId="{05F9BCBD-CC27-41C2-9683-BA1B42D40E99}" destId="{0211D2C5-3425-4F98-AF7C-5C01613B1813}" srcOrd="0" destOrd="0" presId="urn:microsoft.com/office/officeart/2018/2/layout/IconVerticalSolidList"/>
    <dgm:cxn modelId="{4CDF08ED-0B74-4D97-B912-F17342C8BC6B}" type="presOf" srcId="{DDBDCF41-A2FD-41A6-A85F-91C30BAB1373}" destId="{9F72427E-2873-4044-9F9F-54EF792F6FB1}" srcOrd="0" destOrd="0" presId="urn:microsoft.com/office/officeart/2018/2/layout/IconVerticalSolidList"/>
    <dgm:cxn modelId="{53D41072-63CE-4542-AA89-E887C305BB11}" type="presParOf" srcId="{E40948A6-F088-442E-B81C-4595CF59F840}" destId="{A4A134DC-CC61-48F8-9F61-7FF17BF04934}" srcOrd="0" destOrd="0" presId="urn:microsoft.com/office/officeart/2018/2/layout/IconVerticalSolidList"/>
    <dgm:cxn modelId="{C83E2A19-659B-455B-BF96-FC15CC615A7E}" type="presParOf" srcId="{A4A134DC-CC61-48F8-9F61-7FF17BF04934}" destId="{54567434-C782-4F00-8EA6-67CAE08ABE9A}" srcOrd="0" destOrd="0" presId="urn:microsoft.com/office/officeart/2018/2/layout/IconVerticalSolidList"/>
    <dgm:cxn modelId="{58356010-DAC9-46B6-B754-46E22FF53EE6}" type="presParOf" srcId="{A4A134DC-CC61-48F8-9F61-7FF17BF04934}" destId="{36B8E2AD-B836-4990-B28F-2289CE23CEE7}" srcOrd="1" destOrd="0" presId="urn:microsoft.com/office/officeart/2018/2/layout/IconVerticalSolidList"/>
    <dgm:cxn modelId="{10E6440A-60D6-48DC-BA81-3BBBD80FCD43}" type="presParOf" srcId="{A4A134DC-CC61-48F8-9F61-7FF17BF04934}" destId="{EAD6120B-904E-4475-BE95-C08F88D18E97}" srcOrd="2" destOrd="0" presId="urn:microsoft.com/office/officeart/2018/2/layout/IconVerticalSolidList"/>
    <dgm:cxn modelId="{AA4D4A9F-ED53-49ED-AABD-7082BED5D565}" type="presParOf" srcId="{A4A134DC-CC61-48F8-9F61-7FF17BF04934}" destId="{60ED5E18-2423-49BC-A20D-62D61BF45B4E}" srcOrd="3" destOrd="0" presId="urn:microsoft.com/office/officeart/2018/2/layout/IconVerticalSolidList"/>
    <dgm:cxn modelId="{B4060FF9-9BC3-40D6-BC08-AE3E5ED20FB7}" type="presParOf" srcId="{E40948A6-F088-442E-B81C-4595CF59F840}" destId="{37A4109D-C0E9-474D-B4AE-077B021A73F4}" srcOrd="1" destOrd="0" presId="urn:microsoft.com/office/officeart/2018/2/layout/IconVerticalSolidList"/>
    <dgm:cxn modelId="{B537C7E5-FDB1-43C9-ABA3-1062E1DDE268}" type="presParOf" srcId="{E40948A6-F088-442E-B81C-4595CF59F840}" destId="{69880A45-445B-4F29-8F45-BACB8A0E3FAF}" srcOrd="2" destOrd="0" presId="urn:microsoft.com/office/officeart/2018/2/layout/IconVerticalSolidList"/>
    <dgm:cxn modelId="{91DE0858-ADC2-4D6E-A472-04A47AC3D7A1}" type="presParOf" srcId="{69880A45-445B-4F29-8F45-BACB8A0E3FAF}" destId="{13FC2872-FE1B-4C7F-82B6-A6D6032FC6A9}" srcOrd="0" destOrd="0" presId="urn:microsoft.com/office/officeart/2018/2/layout/IconVerticalSolidList"/>
    <dgm:cxn modelId="{E9EE27EC-26E6-4125-9A2A-BE021DE96AA8}" type="presParOf" srcId="{69880A45-445B-4F29-8F45-BACB8A0E3FAF}" destId="{FE7EDBA3-89C1-4716-B310-0978871B21CD}" srcOrd="1" destOrd="0" presId="urn:microsoft.com/office/officeart/2018/2/layout/IconVerticalSolidList"/>
    <dgm:cxn modelId="{7779F9E5-B4ED-4BA4-9CE5-482B56FA256C}" type="presParOf" srcId="{69880A45-445B-4F29-8F45-BACB8A0E3FAF}" destId="{032851CA-43FA-4535-8C22-FA757F1BB4F2}" srcOrd="2" destOrd="0" presId="urn:microsoft.com/office/officeart/2018/2/layout/IconVerticalSolidList"/>
    <dgm:cxn modelId="{BE9E6C12-15B0-419E-B0BB-DFDB57E1F1CB}" type="presParOf" srcId="{69880A45-445B-4F29-8F45-BACB8A0E3FAF}" destId="{9F72427E-2873-4044-9F9F-54EF792F6FB1}" srcOrd="3" destOrd="0" presId="urn:microsoft.com/office/officeart/2018/2/layout/IconVerticalSolidList"/>
    <dgm:cxn modelId="{D66E8292-E213-4E0B-8E73-CBC0A1E56102}" type="presParOf" srcId="{E40948A6-F088-442E-B81C-4595CF59F840}" destId="{9CE075BC-D883-48E2-AA43-350F42F360EF}" srcOrd="3" destOrd="0" presId="urn:microsoft.com/office/officeart/2018/2/layout/IconVerticalSolidList"/>
    <dgm:cxn modelId="{6159F3C4-B5DE-4EA7-A767-952C75B2AFB5}" type="presParOf" srcId="{E40948A6-F088-442E-B81C-4595CF59F840}" destId="{4673098B-B3A9-47C5-A2BC-982013EE9928}" srcOrd="4" destOrd="0" presId="urn:microsoft.com/office/officeart/2018/2/layout/IconVerticalSolidList"/>
    <dgm:cxn modelId="{B3791235-947C-4484-AA90-A9E252191CC1}" type="presParOf" srcId="{4673098B-B3A9-47C5-A2BC-982013EE9928}" destId="{4077D105-D9D4-47D0-8E09-4317742A1EB1}" srcOrd="0" destOrd="0" presId="urn:microsoft.com/office/officeart/2018/2/layout/IconVerticalSolidList"/>
    <dgm:cxn modelId="{94585CB1-AB7A-473E-AA86-FD6460311D49}" type="presParOf" srcId="{4673098B-B3A9-47C5-A2BC-982013EE9928}" destId="{010203BF-7A35-4865-9F5E-789ACEDBF656}" srcOrd="1" destOrd="0" presId="urn:microsoft.com/office/officeart/2018/2/layout/IconVerticalSolidList"/>
    <dgm:cxn modelId="{49ECE5C1-DFD6-456C-94AA-71B2F7D7AE33}" type="presParOf" srcId="{4673098B-B3A9-47C5-A2BC-982013EE9928}" destId="{9A8F8636-1DD6-474F-8D8C-B39923B2AF2C}" srcOrd="2" destOrd="0" presId="urn:microsoft.com/office/officeart/2018/2/layout/IconVerticalSolidList"/>
    <dgm:cxn modelId="{65BCB949-E968-4031-9E1B-BEFB287CC95B}" type="presParOf" srcId="{4673098B-B3A9-47C5-A2BC-982013EE9928}" destId="{0211D2C5-3425-4F98-AF7C-5C01613B1813}" srcOrd="3" destOrd="0" presId="urn:microsoft.com/office/officeart/2018/2/layout/IconVerticalSolidList"/>
    <dgm:cxn modelId="{9E4BEF9B-83F2-423B-AE84-FDBA69B0FF13}" type="presParOf" srcId="{E40948A6-F088-442E-B81C-4595CF59F840}" destId="{67AB4323-6BE2-415C-B339-0C3CD6591A4F}" srcOrd="5" destOrd="0" presId="urn:microsoft.com/office/officeart/2018/2/layout/IconVerticalSolidList"/>
    <dgm:cxn modelId="{60DF3859-5643-42B4-9DFB-9F75CD2C9ADB}" type="presParOf" srcId="{E40948A6-F088-442E-B81C-4595CF59F840}" destId="{69420196-C567-456E-A9EF-97BBBC4A7461}" srcOrd="6" destOrd="0" presId="urn:microsoft.com/office/officeart/2018/2/layout/IconVerticalSolidList"/>
    <dgm:cxn modelId="{E9965E5B-9D12-4E48-BE71-200B75B731C6}" type="presParOf" srcId="{69420196-C567-456E-A9EF-97BBBC4A7461}" destId="{A7C6B715-826F-411B-86E8-1CABED618A41}" srcOrd="0" destOrd="0" presId="urn:microsoft.com/office/officeart/2018/2/layout/IconVerticalSolidList"/>
    <dgm:cxn modelId="{64542B38-A984-49B8-A0F9-CC8287D01DFE}" type="presParOf" srcId="{69420196-C567-456E-A9EF-97BBBC4A7461}" destId="{5B2BFDC2-3A02-4457-A1D1-3AEF369D61CD}" srcOrd="1" destOrd="0" presId="urn:microsoft.com/office/officeart/2018/2/layout/IconVerticalSolidList"/>
    <dgm:cxn modelId="{AA23C4BD-9388-4D45-A191-98707C176B7C}" type="presParOf" srcId="{69420196-C567-456E-A9EF-97BBBC4A7461}" destId="{95095BD0-14A8-475B-AA5C-5D4A69AFA4DB}" srcOrd="2" destOrd="0" presId="urn:microsoft.com/office/officeart/2018/2/layout/IconVerticalSolidList"/>
    <dgm:cxn modelId="{A84D06D6-AED6-4F91-B503-DA6CB33DB3EF}" type="presParOf" srcId="{69420196-C567-456E-A9EF-97BBBC4A7461}" destId="{1FA10F5E-9EC0-4558-8ED4-EB46A3BD72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B1E1CBB-5293-4525-87E1-F56A9C301E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B74AF0-FF5F-4F06-A897-98EFDCC7D8E1}">
      <dgm:prSet/>
      <dgm:spPr/>
      <dgm:t>
        <a:bodyPr/>
        <a:lstStyle/>
        <a:p>
          <a:pPr>
            <a:lnSpc>
              <a:spcPct val="100000"/>
            </a:lnSpc>
          </a:pPr>
          <a:r>
            <a:rPr lang="en-US"/>
            <a:t>Cutting costs</a:t>
          </a:r>
        </a:p>
      </dgm:t>
    </dgm:pt>
    <dgm:pt modelId="{CF5A1E67-8855-4491-A0E8-3F1236F0BCBA}" type="parTrans" cxnId="{50736959-9EA1-4497-A814-9185990BED3C}">
      <dgm:prSet/>
      <dgm:spPr/>
      <dgm:t>
        <a:bodyPr/>
        <a:lstStyle/>
        <a:p>
          <a:endParaRPr lang="en-US"/>
        </a:p>
      </dgm:t>
    </dgm:pt>
    <dgm:pt modelId="{4D80CB7C-0F51-4D58-8CC4-F8E9B26CF93B}" type="sibTrans" cxnId="{50736959-9EA1-4497-A814-9185990BED3C}">
      <dgm:prSet/>
      <dgm:spPr/>
      <dgm:t>
        <a:bodyPr/>
        <a:lstStyle/>
        <a:p>
          <a:endParaRPr lang="en-US"/>
        </a:p>
      </dgm:t>
    </dgm:pt>
    <dgm:pt modelId="{4E205DE4-504D-429B-B1BC-10C514188682}">
      <dgm:prSet/>
      <dgm:spPr/>
      <dgm:t>
        <a:bodyPr/>
        <a:lstStyle/>
        <a:p>
          <a:pPr>
            <a:lnSpc>
              <a:spcPct val="100000"/>
            </a:lnSpc>
          </a:pPr>
          <a:r>
            <a:rPr lang="en-US"/>
            <a:t>Improving trial quality</a:t>
          </a:r>
        </a:p>
      </dgm:t>
    </dgm:pt>
    <dgm:pt modelId="{E72EA9EE-4BCA-4952-AD86-779F3A91B119}" type="parTrans" cxnId="{CB8C8A5F-37FD-47F7-95BA-18CB3751963E}">
      <dgm:prSet/>
      <dgm:spPr/>
      <dgm:t>
        <a:bodyPr/>
        <a:lstStyle/>
        <a:p>
          <a:endParaRPr lang="en-US"/>
        </a:p>
      </dgm:t>
    </dgm:pt>
    <dgm:pt modelId="{B21C736C-63BB-4EC6-B5C9-8DA8DA8D57EA}" type="sibTrans" cxnId="{CB8C8A5F-37FD-47F7-95BA-18CB3751963E}">
      <dgm:prSet/>
      <dgm:spPr/>
      <dgm:t>
        <a:bodyPr/>
        <a:lstStyle/>
        <a:p>
          <a:endParaRPr lang="en-US"/>
        </a:p>
      </dgm:t>
    </dgm:pt>
    <dgm:pt modelId="{450ADD41-3754-4146-9B3A-46DE9B88BDF0}">
      <dgm:prSet/>
      <dgm:spPr/>
      <dgm:t>
        <a:bodyPr/>
        <a:lstStyle/>
        <a:p>
          <a:pPr>
            <a:lnSpc>
              <a:spcPct val="100000"/>
            </a:lnSpc>
          </a:pPr>
          <a:r>
            <a:rPr lang="en-US"/>
            <a:t>Improving trial time</a:t>
          </a:r>
        </a:p>
      </dgm:t>
    </dgm:pt>
    <dgm:pt modelId="{270FD364-F07C-4411-B56F-2D5C5489AE30}" type="parTrans" cxnId="{1739EDFE-9C88-4EFA-802B-973F1EB3B29E}">
      <dgm:prSet/>
      <dgm:spPr/>
      <dgm:t>
        <a:bodyPr/>
        <a:lstStyle/>
        <a:p>
          <a:endParaRPr lang="en-US"/>
        </a:p>
      </dgm:t>
    </dgm:pt>
    <dgm:pt modelId="{53944DA3-D4A0-4786-97BC-0153304967B0}" type="sibTrans" cxnId="{1739EDFE-9C88-4EFA-802B-973F1EB3B29E}">
      <dgm:prSet/>
      <dgm:spPr/>
      <dgm:t>
        <a:bodyPr/>
        <a:lstStyle/>
        <a:p>
          <a:endParaRPr lang="en-US"/>
        </a:p>
      </dgm:t>
    </dgm:pt>
    <dgm:pt modelId="{5E511E58-24FB-4581-BC19-8E814BF21088}">
      <dgm:prSet/>
      <dgm:spPr/>
      <dgm:t>
        <a:bodyPr/>
        <a:lstStyle/>
        <a:p>
          <a:pPr>
            <a:lnSpc>
              <a:spcPct val="100000"/>
            </a:lnSpc>
          </a:pPr>
          <a:r>
            <a:rPr lang="en-US"/>
            <a:t>Finding biomarkers and gene signatures that cause diseases</a:t>
          </a:r>
        </a:p>
      </dgm:t>
    </dgm:pt>
    <dgm:pt modelId="{43F87127-6669-47F2-A073-2C4E098CF3B7}" type="parTrans" cxnId="{CCE38E61-38B9-4D77-8F66-A7026F82F126}">
      <dgm:prSet/>
      <dgm:spPr/>
      <dgm:t>
        <a:bodyPr/>
        <a:lstStyle/>
        <a:p>
          <a:endParaRPr lang="en-US"/>
        </a:p>
      </dgm:t>
    </dgm:pt>
    <dgm:pt modelId="{C872A519-8E94-4844-9258-2BE272D56E1F}" type="sibTrans" cxnId="{CCE38E61-38B9-4D77-8F66-A7026F82F126}">
      <dgm:prSet/>
      <dgm:spPr/>
      <dgm:t>
        <a:bodyPr/>
        <a:lstStyle/>
        <a:p>
          <a:endParaRPr lang="en-US"/>
        </a:p>
      </dgm:t>
    </dgm:pt>
    <dgm:pt modelId="{582021E8-3356-4412-B991-82E8AE69B27A}">
      <dgm:prSet/>
      <dgm:spPr/>
      <dgm:t>
        <a:bodyPr/>
        <a:lstStyle/>
        <a:p>
          <a:pPr>
            <a:lnSpc>
              <a:spcPct val="100000"/>
            </a:lnSpc>
          </a:pPr>
          <a:r>
            <a:rPr lang="en-US"/>
            <a:t>Recruiting trial patients in minutes</a:t>
          </a:r>
        </a:p>
      </dgm:t>
    </dgm:pt>
    <dgm:pt modelId="{8DEA31AA-BC20-4DA9-9032-2DB3F61B23BA}" type="parTrans" cxnId="{2F1CA269-BCE3-473C-AEBE-8B90522B0797}">
      <dgm:prSet/>
      <dgm:spPr/>
      <dgm:t>
        <a:bodyPr/>
        <a:lstStyle/>
        <a:p>
          <a:endParaRPr lang="en-US"/>
        </a:p>
      </dgm:t>
    </dgm:pt>
    <dgm:pt modelId="{E5275E01-277A-484B-94F0-29F6EA51BBF7}" type="sibTrans" cxnId="{2F1CA269-BCE3-473C-AEBE-8B90522B0797}">
      <dgm:prSet/>
      <dgm:spPr/>
      <dgm:t>
        <a:bodyPr/>
        <a:lstStyle/>
        <a:p>
          <a:endParaRPr lang="en-US"/>
        </a:p>
      </dgm:t>
    </dgm:pt>
    <dgm:pt modelId="{F5ED8F26-6A82-444C-AD6E-86A4F79BE5AA}">
      <dgm:prSet/>
      <dgm:spPr/>
      <dgm:t>
        <a:bodyPr/>
        <a:lstStyle/>
        <a:p>
          <a:pPr>
            <a:lnSpc>
              <a:spcPct val="100000"/>
            </a:lnSpc>
          </a:pPr>
          <a:r>
            <a:rPr lang="en-US"/>
            <a:t>Reading volumes of test and data in seconds</a:t>
          </a:r>
        </a:p>
      </dgm:t>
    </dgm:pt>
    <dgm:pt modelId="{6D7975A5-6BA9-4F95-AC08-60FDAA81F1B8}" type="parTrans" cxnId="{E3548DA6-EC27-48D7-8D07-2E78685453C3}">
      <dgm:prSet/>
      <dgm:spPr/>
      <dgm:t>
        <a:bodyPr/>
        <a:lstStyle/>
        <a:p>
          <a:endParaRPr lang="en-US"/>
        </a:p>
      </dgm:t>
    </dgm:pt>
    <dgm:pt modelId="{6D2BB0DC-8C3A-4A41-AF47-5AEF10E18C55}" type="sibTrans" cxnId="{E3548DA6-EC27-48D7-8D07-2E78685453C3}">
      <dgm:prSet/>
      <dgm:spPr/>
      <dgm:t>
        <a:bodyPr/>
        <a:lstStyle/>
        <a:p>
          <a:endParaRPr lang="en-US"/>
        </a:p>
      </dgm:t>
    </dgm:pt>
    <dgm:pt modelId="{D597772E-80EB-4B3B-A520-6B2FC557F1EA}">
      <dgm:prSet/>
      <dgm:spPr/>
      <dgm:t>
        <a:bodyPr/>
        <a:lstStyle/>
        <a:p>
          <a:pPr>
            <a:lnSpc>
              <a:spcPct val="100000"/>
            </a:lnSpc>
          </a:pPr>
          <a:r>
            <a:rPr lang="en-US"/>
            <a:t>Discovering tools and treatments for Alzheimer's disease, cancer, and other chronic and terminal illness. </a:t>
          </a:r>
        </a:p>
      </dgm:t>
    </dgm:pt>
    <dgm:pt modelId="{C0344DAF-71FF-4EF8-BC57-95AA9F02E6CE}" type="parTrans" cxnId="{D0DAB518-495D-4795-81AA-DFD4099D7AD4}">
      <dgm:prSet/>
      <dgm:spPr/>
      <dgm:t>
        <a:bodyPr/>
        <a:lstStyle/>
        <a:p>
          <a:endParaRPr lang="en-US"/>
        </a:p>
      </dgm:t>
    </dgm:pt>
    <dgm:pt modelId="{6EB0CCA4-D2A8-45D9-A217-43052B8CB369}" type="sibTrans" cxnId="{D0DAB518-495D-4795-81AA-DFD4099D7AD4}">
      <dgm:prSet/>
      <dgm:spPr/>
      <dgm:t>
        <a:bodyPr/>
        <a:lstStyle/>
        <a:p>
          <a:endParaRPr lang="en-US"/>
        </a:p>
      </dgm:t>
    </dgm:pt>
    <dgm:pt modelId="{66DEDD86-7118-4CD8-B167-54CA85B340E7}" type="pres">
      <dgm:prSet presAssocID="{3B1E1CBB-5293-4525-87E1-F56A9C301E08}" presName="root" presStyleCnt="0">
        <dgm:presLayoutVars>
          <dgm:dir/>
          <dgm:resizeHandles val="exact"/>
        </dgm:presLayoutVars>
      </dgm:prSet>
      <dgm:spPr/>
    </dgm:pt>
    <dgm:pt modelId="{BDAAC30E-3F27-4796-B89B-4FA9BBDD9DD0}" type="pres">
      <dgm:prSet presAssocID="{FEB74AF0-FF5F-4F06-A897-98EFDCC7D8E1}" presName="compNode" presStyleCnt="0"/>
      <dgm:spPr/>
    </dgm:pt>
    <dgm:pt modelId="{C5F25AFB-330D-4090-BB3C-62B63F7FE895}" type="pres">
      <dgm:prSet presAssocID="{FEB74AF0-FF5F-4F06-A897-98EFDCC7D8E1}" presName="bgRect" presStyleLbl="bgShp" presStyleIdx="0" presStyleCnt="7"/>
      <dgm:spPr/>
    </dgm:pt>
    <dgm:pt modelId="{23537515-2C21-43E1-A065-FD92E05CDE71}" type="pres">
      <dgm:prSet presAssocID="{FEB74AF0-FF5F-4F06-A897-98EFDCC7D8E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76D98BCE-5494-4A1F-87DA-312F765E98BF}" type="pres">
      <dgm:prSet presAssocID="{FEB74AF0-FF5F-4F06-A897-98EFDCC7D8E1}" presName="spaceRect" presStyleCnt="0"/>
      <dgm:spPr/>
    </dgm:pt>
    <dgm:pt modelId="{36A06F81-894D-42EF-8581-2679F647B5F3}" type="pres">
      <dgm:prSet presAssocID="{FEB74AF0-FF5F-4F06-A897-98EFDCC7D8E1}" presName="parTx" presStyleLbl="revTx" presStyleIdx="0" presStyleCnt="7">
        <dgm:presLayoutVars>
          <dgm:chMax val="0"/>
          <dgm:chPref val="0"/>
        </dgm:presLayoutVars>
      </dgm:prSet>
      <dgm:spPr/>
    </dgm:pt>
    <dgm:pt modelId="{09292416-360F-4F34-A8C4-6B21A177E924}" type="pres">
      <dgm:prSet presAssocID="{4D80CB7C-0F51-4D58-8CC4-F8E9B26CF93B}" presName="sibTrans" presStyleCnt="0"/>
      <dgm:spPr/>
    </dgm:pt>
    <dgm:pt modelId="{C0ABB743-CDEA-4BF7-B0EB-11401CB7113A}" type="pres">
      <dgm:prSet presAssocID="{4E205DE4-504D-429B-B1BC-10C514188682}" presName="compNode" presStyleCnt="0"/>
      <dgm:spPr/>
    </dgm:pt>
    <dgm:pt modelId="{F504C4F7-D7C7-451A-A453-A107FFCB8C08}" type="pres">
      <dgm:prSet presAssocID="{4E205DE4-504D-429B-B1BC-10C514188682}" presName="bgRect" presStyleLbl="bgShp" presStyleIdx="1" presStyleCnt="7"/>
      <dgm:spPr/>
    </dgm:pt>
    <dgm:pt modelId="{6EF5BBFA-2107-4DDB-9E36-BE9601E2BBF1}" type="pres">
      <dgm:prSet presAssocID="{4E205DE4-504D-429B-B1BC-10C51418868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F50707A6-C449-4133-ACB7-17885BCB0A9D}" type="pres">
      <dgm:prSet presAssocID="{4E205DE4-504D-429B-B1BC-10C514188682}" presName="spaceRect" presStyleCnt="0"/>
      <dgm:spPr/>
    </dgm:pt>
    <dgm:pt modelId="{CD856B4D-4AE0-4245-B87A-B4B4144FFB8B}" type="pres">
      <dgm:prSet presAssocID="{4E205DE4-504D-429B-B1BC-10C514188682}" presName="parTx" presStyleLbl="revTx" presStyleIdx="1" presStyleCnt="7">
        <dgm:presLayoutVars>
          <dgm:chMax val="0"/>
          <dgm:chPref val="0"/>
        </dgm:presLayoutVars>
      </dgm:prSet>
      <dgm:spPr/>
    </dgm:pt>
    <dgm:pt modelId="{CAE0E58D-DACE-4DB2-A7AE-E31D7C898DDB}" type="pres">
      <dgm:prSet presAssocID="{B21C736C-63BB-4EC6-B5C9-8DA8DA8D57EA}" presName="sibTrans" presStyleCnt="0"/>
      <dgm:spPr/>
    </dgm:pt>
    <dgm:pt modelId="{E0B5E5A0-E688-4B4A-8010-CAE5F6E2EFD7}" type="pres">
      <dgm:prSet presAssocID="{450ADD41-3754-4146-9B3A-46DE9B88BDF0}" presName="compNode" presStyleCnt="0"/>
      <dgm:spPr/>
    </dgm:pt>
    <dgm:pt modelId="{00F6E608-2E0B-4594-AAB6-9158A967CD9B}" type="pres">
      <dgm:prSet presAssocID="{450ADD41-3754-4146-9B3A-46DE9B88BDF0}" presName="bgRect" presStyleLbl="bgShp" presStyleIdx="2" presStyleCnt="7"/>
      <dgm:spPr/>
    </dgm:pt>
    <dgm:pt modelId="{C37C2BF8-0A01-4920-A36E-926355F422F3}" type="pres">
      <dgm:prSet presAssocID="{450ADD41-3754-4146-9B3A-46DE9B88BDF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8EF8F445-38C0-47F3-A325-83F213D8AB91}" type="pres">
      <dgm:prSet presAssocID="{450ADD41-3754-4146-9B3A-46DE9B88BDF0}" presName="spaceRect" presStyleCnt="0"/>
      <dgm:spPr/>
    </dgm:pt>
    <dgm:pt modelId="{36609E07-8E6A-470D-B78A-0773E74AC2AB}" type="pres">
      <dgm:prSet presAssocID="{450ADD41-3754-4146-9B3A-46DE9B88BDF0}" presName="parTx" presStyleLbl="revTx" presStyleIdx="2" presStyleCnt="7">
        <dgm:presLayoutVars>
          <dgm:chMax val="0"/>
          <dgm:chPref val="0"/>
        </dgm:presLayoutVars>
      </dgm:prSet>
      <dgm:spPr/>
    </dgm:pt>
    <dgm:pt modelId="{E5AAD422-2F08-4899-9746-59847A57D744}" type="pres">
      <dgm:prSet presAssocID="{53944DA3-D4A0-4786-97BC-0153304967B0}" presName="sibTrans" presStyleCnt="0"/>
      <dgm:spPr/>
    </dgm:pt>
    <dgm:pt modelId="{2D68C76A-212A-4A46-BCEF-29AD06EF7C96}" type="pres">
      <dgm:prSet presAssocID="{5E511E58-24FB-4581-BC19-8E814BF21088}" presName="compNode" presStyleCnt="0"/>
      <dgm:spPr/>
    </dgm:pt>
    <dgm:pt modelId="{1C453BC2-3B8C-4F35-9C02-06252D1E60F8}" type="pres">
      <dgm:prSet presAssocID="{5E511E58-24FB-4581-BC19-8E814BF21088}" presName="bgRect" presStyleLbl="bgShp" presStyleIdx="3" presStyleCnt="7"/>
      <dgm:spPr/>
    </dgm:pt>
    <dgm:pt modelId="{476A4E1C-715F-451D-959C-9B6B955B63FA}" type="pres">
      <dgm:prSet presAssocID="{5E511E58-24FB-4581-BC19-8E814BF2108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NA"/>
        </a:ext>
      </dgm:extLst>
    </dgm:pt>
    <dgm:pt modelId="{B148FF85-B2D5-449B-83AD-7C1F1045C04F}" type="pres">
      <dgm:prSet presAssocID="{5E511E58-24FB-4581-BC19-8E814BF21088}" presName="spaceRect" presStyleCnt="0"/>
      <dgm:spPr/>
    </dgm:pt>
    <dgm:pt modelId="{24B55917-6040-472D-B46C-7309B5CD00D3}" type="pres">
      <dgm:prSet presAssocID="{5E511E58-24FB-4581-BC19-8E814BF21088}" presName="parTx" presStyleLbl="revTx" presStyleIdx="3" presStyleCnt="7">
        <dgm:presLayoutVars>
          <dgm:chMax val="0"/>
          <dgm:chPref val="0"/>
        </dgm:presLayoutVars>
      </dgm:prSet>
      <dgm:spPr/>
    </dgm:pt>
    <dgm:pt modelId="{5569A316-7A53-440F-B4A2-455E5BF1D06D}" type="pres">
      <dgm:prSet presAssocID="{C872A519-8E94-4844-9258-2BE272D56E1F}" presName="sibTrans" presStyleCnt="0"/>
      <dgm:spPr/>
    </dgm:pt>
    <dgm:pt modelId="{2A74F733-3F57-4261-B9A2-1CEF325F4116}" type="pres">
      <dgm:prSet presAssocID="{582021E8-3356-4412-B991-82E8AE69B27A}" presName="compNode" presStyleCnt="0"/>
      <dgm:spPr/>
    </dgm:pt>
    <dgm:pt modelId="{F1136439-31EF-4414-809A-640B84BECBE6}" type="pres">
      <dgm:prSet presAssocID="{582021E8-3356-4412-B991-82E8AE69B27A}" presName="bgRect" presStyleLbl="bgShp" presStyleIdx="4" presStyleCnt="7"/>
      <dgm:spPr/>
    </dgm:pt>
    <dgm:pt modelId="{36A414E0-94A2-4B45-9B88-7934E371F664}" type="pres">
      <dgm:prSet presAssocID="{582021E8-3356-4412-B991-82E8AE69B27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355FAC8A-0B3B-4661-B343-B98C0ADE34FD}" type="pres">
      <dgm:prSet presAssocID="{582021E8-3356-4412-B991-82E8AE69B27A}" presName="spaceRect" presStyleCnt="0"/>
      <dgm:spPr/>
    </dgm:pt>
    <dgm:pt modelId="{867D7790-62EC-42A3-987E-E1D0B5179A20}" type="pres">
      <dgm:prSet presAssocID="{582021E8-3356-4412-B991-82E8AE69B27A}" presName="parTx" presStyleLbl="revTx" presStyleIdx="4" presStyleCnt="7">
        <dgm:presLayoutVars>
          <dgm:chMax val="0"/>
          <dgm:chPref val="0"/>
        </dgm:presLayoutVars>
      </dgm:prSet>
      <dgm:spPr/>
    </dgm:pt>
    <dgm:pt modelId="{F0D2D8C5-9F6D-4A0B-924A-D07F432A7847}" type="pres">
      <dgm:prSet presAssocID="{E5275E01-277A-484B-94F0-29F6EA51BBF7}" presName="sibTrans" presStyleCnt="0"/>
      <dgm:spPr/>
    </dgm:pt>
    <dgm:pt modelId="{39B1519B-308E-4262-A50F-F4E7FDACECB0}" type="pres">
      <dgm:prSet presAssocID="{F5ED8F26-6A82-444C-AD6E-86A4F79BE5AA}" presName="compNode" presStyleCnt="0"/>
      <dgm:spPr/>
    </dgm:pt>
    <dgm:pt modelId="{2CC840CF-86C8-4E28-87ED-4A0DAE7F3E5E}" type="pres">
      <dgm:prSet presAssocID="{F5ED8F26-6A82-444C-AD6E-86A4F79BE5AA}" presName="bgRect" presStyleLbl="bgShp" presStyleIdx="5" presStyleCnt="7"/>
      <dgm:spPr/>
    </dgm:pt>
    <dgm:pt modelId="{FC0D9D86-7278-4C07-A38A-4AA59A662A59}" type="pres">
      <dgm:prSet presAssocID="{F5ED8F26-6A82-444C-AD6E-86A4F79BE5AA}"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ooks"/>
        </a:ext>
      </dgm:extLst>
    </dgm:pt>
    <dgm:pt modelId="{B3FCE1AE-9EEA-4467-9676-89E15280219C}" type="pres">
      <dgm:prSet presAssocID="{F5ED8F26-6A82-444C-AD6E-86A4F79BE5AA}" presName="spaceRect" presStyleCnt="0"/>
      <dgm:spPr/>
    </dgm:pt>
    <dgm:pt modelId="{2F619F36-4A57-426A-98E1-69B35E2A1A91}" type="pres">
      <dgm:prSet presAssocID="{F5ED8F26-6A82-444C-AD6E-86A4F79BE5AA}" presName="parTx" presStyleLbl="revTx" presStyleIdx="5" presStyleCnt="7">
        <dgm:presLayoutVars>
          <dgm:chMax val="0"/>
          <dgm:chPref val="0"/>
        </dgm:presLayoutVars>
      </dgm:prSet>
      <dgm:spPr/>
    </dgm:pt>
    <dgm:pt modelId="{1DB38FED-DF5B-42C2-AE1E-777B11E8D204}" type="pres">
      <dgm:prSet presAssocID="{6D2BB0DC-8C3A-4A41-AF47-5AEF10E18C55}" presName="sibTrans" presStyleCnt="0"/>
      <dgm:spPr/>
    </dgm:pt>
    <dgm:pt modelId="{E1B9A75B-F9AB-4880-9F29-E2A919359266}" type="pres">
      <dgm:prSet presAssocID="{D597772E-80EB-4B3B-A520-6B2FC557F1EA}" presName="compNode" presStyleCnt="0"/>
      <dgm:spPr/>
    </dgm:pt>
    <dgm:pt modelId="{E9D6996E-5203-44A2-AF3C-809BBFB6DA95}" type="pres">
      <dgm:prSet presAssocID="{D597772E-80EB-4B3B-A520-6B2FC557F1EA}" presName="bgRect" presStyleLbl="bgShp" presStyleIdx="6" presStyleCnt="7"/>
      <dgm:spPr/>
    </dgm:pt>
    <dgm:pt modelId="{F2C5929B-C363-4C4A-923C-302672C3AD25}" type="pres">
      <dgm:prSet presAssocID="{D597772E-80EB-4B3B-A520-6B2FC557F1EA}"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rain"/>
        </a:ext>
      </dgm:extLst>
    </dgm:pt>
    <dgm:pt modelId="{1B95B338-4114-4D14-AF15-17E082F80B25}" type="pres">
      <dgm:prSet presAssocID="{D597772E-80EB-4B3B-A520-6B2FC557F1EA}" presName="spaceRect" presStyleCnt="0"/>
      <dgm:spPr/>
    </dgm:pt>
    <dgm:pt modelId="{6C389EC2-3527-4227-B45A-15F1FD765C60}" type="pres">
      <dgm:prSet presAssocID="{D597772E-80EB-4B3B-A520-6B2FC557F1EA}" presName="parTx" presStyleLbl="revTx" presStyleIdx="6" presStyleCnt="7">
        <dgm:presLayoutVars>
          <dgm:chMax val="0"/>
          <dgm:chPref val="0"/>
        </dgm:presLayoutVars>
      </dgm:prSet>
      <dgm:spPr/>
    </dgm:pt>
  </dgm:ptLst>
  <dgm:cxnLst>
    <dgm:cxn modelId="{21B46413-0D48-48E9-8143-B03351A06942}" type="presOf" srcId="{3B1E1CBB-5293-4525-87E1-F56A9C301E08}" destId="{66DEDD86-7118-4CD8-B167-54CA85B340E7}" srcOrd="0" destOrd="0" presId="urn:microsoft.com/office/officeart/2018/2/layout/IconVerticalSolidList"/>
    <dgm:cxn modelId="{D0DAB518-495D-4795-81AA-DFD4099D7AD4}" srcId="{3B1E1CBB-5293-4525-87E1-F56A9C301E08}" destId="{D597772E-80EB-4B3B-A520-6B2FC557F1EA}" srcOrd="6" destOrd="0" parTransId="{C0344DAF-71FF-4EF8-BC57-95AA9F02E6CE}" sibTransId="{6EB0CCA4-D2A8-45D9-A217-43052B8CB369}"/>
    <dgm:cxn modelId="{87A47638-0FDF-4F89-8413-57BC42284560}" type="presOf" srcId="{FEB74AF0-FF5F-4F06-A897-98EFDCC7D8E1}" destId="{36A06F81-894D-42EF-8581-2679F647B5F3}" srcOrd="0" destOrd="0" presId="urn:microsoft.com/office/officeart/2018/2/layout/IconVerticalSolidList"/>
    <dgm:cxn modelId="{CB8C8A5F-37FD-47F7-95BA-18CB3751963E}" srcId="{3B1E1CBB-5293-4525-87E1-F56A9C301E08}" destId="{4E205DE4-504D-429B-B1BC-10C514188682}" srcOrd="1" destOrd="0" parTransId="{E72EA9EE-4BCA-4952-AD86-779F3A91B119}" sibTransId="{B21C736C-63BB-4EC6-B5C9-8DA8DA8D57EA}"/>
    <dgm:cxn modelId="{CCE38E61-38B9-4D77-8F66-A7026F82F126}" srcId="{3B1E1CBB-5293-4525-87E1-F56A9C301E08}" destId="{5E511E58-24FB-4581-BC19-8E814BF21088}" srcOrd="3" destOrd="0" parTransId="{43F87127-6669-47F2-A073-2C4E098CF3B7}" sibTransId="{C872A519-8E94-4844-9258-2BE272D56E1F}"/>
    <dgm:cxn modelId="{2F1CA269-BCE3-473C-AEBE-8B90522B0797}" srcId="{3B1E1CBB-5293-4525-87E1-F56A9C301E08}" destId="{582021E8-3356-4412-B991-82E8AE69B27A}" srcOrd="4" destOrd="0" parTransId="{8DEA31AA-BC20-4DA9-9032-2DB3F61B23BA}" sibTransId="{E5275E01-277A-484B-94F0-29F6EA51BBF7}"/>
    <dgm:cxn modelId="{9DAC806A-B7E9-4D2A-9E4D-B71E759E377F}" type="presOf" srcId="{582021E8-3356-4412-B991-82E8AE69B27A}" destId="{867D7790-62EC-42A3-987E-E1D0B5179A20}" srcOrd="0" destOrd="0" presId="urn:microsoft.com/office/officeart/2018/2/layout/IconVerticalSolidList"/>
    <dgm:cxn modelId="{5985984E-177C-4DFA-B14E-A8AA2BBA8EAB}" type="presOf" srcId="{450ADD41-3754-4146-9B3A-46DE9B88BDF0}" destId="{36609E07-8E6A-470D-B78A-0773E74AC2AB}" srcOrd="0" destOrd="0" presId="urn:microsoft.com/office/officeart/2018/2/layout/IconVerticalSolidList"/>
    <dgm:cxn modelId="{50736959-9EA1-4497-A814-9185990BED3C}" srcId="{3B1E1CBB-5293-4525-87E1-F56A9C301E08}" destId="{FEB74AF0-FF5F-4F06-A897-98EFDCC7D8E1}" srcOrd="0" destOrd="0" parTransId="{CF5A1E67-8855-4491-A0E8-3F1236F0BCBA}" sibTransId="{4D80CB7C-0F51-4D58-8CC4-F8E9B26CF93B}"/>
    <dgm:cxn modelId="{F53B2295-3F82-4D47-89B1-F376491C2853}" type="presOf" srcId="{4E205DE4-504D-429B-B1BC-10C514188682}" destId="{CD856B4D-4AE0-4245-B87A-B4B4144FFB8B}" srcOrd="0" destOrd="0" presId="urn:microsoft.com/office/officeart/2018/2/layout/IconVerticalSolidList"/>
    <dgm:cxn modelId="{E3548DA6-EC27-48D7-8D07-2E78685453C3}" srcId="{3B1E1CBB-5293-4525-87E1-F56A9C301E08}" destId="{F5ED8F26-6A82-444C-AD6E-86A4F79BE5AA}" srcOrd="5" destOrd="0" parTransId="{6D7975A5-6BA9-4F95-AC08-60FDAA81F1B8}" sibTransId="{6D2BB0DC-8C3A-4A41-AF47-5AEF10E18C55}"/>
    <dgm:cxn modelId="{8CF480AB-9924-40AE-885D-60BB924BEB53}" type="presOf" srcId="{F5ED8F26-6A82-444C-AD6E-86A4F79BE5AA}" destId="{2F619F36-4A57-426A-98E1-69B35E2A1A91}" srcOrd="0" destOrd="0" presId="urn:microsoft.com/office/officeart/2018/2/layout/IconVerticalSolidList"/>
    <dgm:cxn modelId="{EFBFDAE0-46ED-4E21-AAF7-5E5EF8DCD190}" type="presOf" srcId="{5E511E58-24FB-4581-BC19-8E814BF21088}" destId="{24B55917-6040-472D-B46C-7309B5CD00D3}" srcOrd="0" destOrd="0" presId="urn:microsoft.com/office/officeart/2018/2/layout/IconVerticalSolidList"/>
    <dgm:cxn modelId="{74EF4BE4-A22C-4866-83DA-75FF2D26AF9A}" type="presOf" srcId="{D597772E-80EB-4B3B-A520-6B2FC557F1EA}" destId="{6C389EC2-3527-4227-B45A-15F1FD765C60}" srcOrd="0" destOrd="0" presId="urn:microsoft.com/office/officeart/2018/2/layout/IconVerticalSolidList"/>
    <dgm:cxn modelId="{1739EDFE-9C88-4EFA-802B-973F1EB3B29E}" srcId="{3B1E1CBB-5293-4525-87E1-F56A9C301E08}" destId="{450ADD41-3754-4146-9B3A-46DE9B88BDF0}" srcOrd="2" destOrd="0" parTransId="{270FD364-F07C-4411-B56F-2D5C5489AE30}" sibTransId="{53944DA3-D4A0-4786-97BC-0153304967B0}"/>
    <dgm:cxn modelId="{237DD9D9-F15C-481B-9A90-1890E8BB13CA}" type="presParOf" srcId="{66DEDD86-7118-4CD8-B167-54CA85B340E7}" destId="{BDAAC30E-3F27-4796-B89B-4FA9BBDD9DD0}" srcOrd="0" destOrd="0" presId="urn:microsoft.com/office/officeart/2018/2/layout/IconVerticalSolidList"/>
    <dgm:cxn modelId="{D9F39DF9-398D-441B-AFEC-E20CB28098F9}" type="presParOf" srcId="{BDAAC30E-3F27-4796-B89B-4FA9BBDD9DD0}" destId="{C5F25AFB-330D-4090-BB3C-62B63F7FE895}" srcOrd="0" destOrd="0" presId="urn:microsoft.com/office/officeart/2018/2/layout/IconVerticalSolidList"/>
    <dgm:cxn modelId="{FAED6143-ED77-47AC-AEDE-C88547F8C3B4}" type="presParOf" srcId="{BDAAC30E-3F27-4796-B89B-4FA9BBDD9DD0}" destId="{23537515-2C21-43E1-A065-FD92E05CDE71}" srcOrd="1" destOrd="0" presId="urn:microsoft.com/office/officeart/2018/2/layout/IconVerticalSolidList"/>
    <dgm:cxn modelId="{8F02F60F-FF00-4429-BB4E-60A1386C76FF}" type="presParOf" srcId="{BDAAC30E-3F27-4796-B89B-4FA9BBDD9DD0}" destId="{76D98BCE-5494-4A1F-87DA-312F765E98BF}" srcOrd="2" destOrd="0" presId="urn:microsoft.com/office/officeart/2018/2/layout/IconVerticalSolidList"/>
    <dgm:cxn modelId="{672CAF1C-FCF4-4117-A2E6-FC99C7462DB8}" type="presParOf" srcId="{BDAAC30E-3F27-4796-B89B-4FA9BBDD9DD0}" destId="{36A06F81-894D-42EF-8581-2679F647B5F3}" srcOrd="3" destOrd="0" presId="urn:microsoft.com/office/officeart/2018/2/layout/IconVerticalSolidList"/>
    <dgm:cxn modelId="{49191F58-C9CC-457E-9E5C-827EC18D5FEC}" type="presParOf" srcId="{66DEDD86-7118-4CD8-B167-54CA85B340E7}" destId="{09292416-360F-4F34-A8C4-6B21A177E924}" srcOrd="1" destOrd="0" presId="urn:microsoft.com/office/officeart/2018/2/layout/IconVerticalSolidList"/>
    <dgm:cxn modelId="{26ED9238-305A-495F-80F3-F5B84CAEC31B}" type="presParOf" srcId="{66DEDD86-7118-4CD8-B167-54CA85B340E7}" destId="{C0ABB743-CDEA-4BF7-B0EB-11401CB7113A}" srcOrd="2" destOrd="0" presId="urn:microsoft.com/office/officeart/2018/2/layout/IconVerticalSolidList"/>
    <dgm:cxn modelId="{9C8B46FA-B421-4F93-AA2F-FE669DA30F1D}" type="presParOf" srcId="{C0ABB743-CDEA-4BF7-B0EB-11401CB7113A}" destId="{F504C4F7-D7C7-451A-A453-A107FFCB8C08}" srcOrd="0" destOrd="0" presId="urn:microsoft.com/office/officeart/2018/2/layout/IconVerticalSolidList"/>
    <dgm:cxn modelId="{E844CA4E-BC78-4326-B573-0649034ED74A}" type="presParOf" srcId="{C0ABB743-CDEA-4BF7-B0EB-11401CB7113A}" destId="{6EF5BBFA-2107-4DDB-9E36-BE9601E2BBF1}" srcOrd="1" destOrd="0" presId="urn:microsoft.com/office/officeart/2018/2/layout/IconVerticalSolidList"/>
    <dgm:cxn modelId="{D9D0BEE1-865A-4E24-98DB-B4104C4531FD}" type="presParOf" srcId="{C0ABB743-CDEA-4BF7-B0EB-11401CB7113A}" destId="{F50707A6-C449-4133-ACB7-17885BCB0A9D}" srcOrd="2" destOrd="0" presId="urn:microsoft.com/office/officeart/2018/2/layout/IconVerticalSolidList"/>
    <dgm:cxn modelId="{81B236F1-EF1C-450A-BC67-D88F070321D0}" type="presParOf" srcId="{C0ABB743-CDEA-4BF7-B0EB-11401CB7113A}" destId="{CD856B4D-4AE0-4245-B87A-B4B4144FFB8B}" srcOrd="3" destOrd="0" presId="urn:microsoft.com/office/officeart/2018/2/layout/IconVerticalSolidList"/>
    <dgm:cxn modelId="{096EB817-01DE-45AE-A023-4D97D8F7C6A4}" type="presParOf" srcId="{66DEDD86-7118-4CD8-B167-54CA85B340E7}" destId="{CAE0E58D-DACE-4DB2-A7AE-E31D7C898DDB}" srcOrd="3" destOrd="0" presId="urn:microsoft.com/office/officeart/2018/2/layout/IconVerticalSolidList"/>
    <dgm:cxn modelId="{2C4E2F64-6BBC-48E8-A359-F12230715CD3}" type="presParOf" srcId="{66DEDD86-7118-4CD8-B167-54CA85B340E7}" destId="{E0B5E5A0-E688-4B4A-8010-CAE5F6E2EFD7}" srcOrd="4" destOrd="0" presId="urn:microsoft.com/office/officeart/2018/2/layout/IconVerticalSolidList"/>
    <dgm:cxn modelId="{E62C422B-F066-44BB-931C-D5ED52D861FE}" type="presParOf" srcId="{E0B5E5A0-E688-4B4A-8010-CAE5F6E2EFD7}" destId="{00F6E608-2E0B-4594-AAB6-9158A967CD9B}" srcOrd="0" destOrd="0" presId="urn:microsoft.com/office/officeart/2018/2/layout/IconVerticalSolidList"/>
    <dgm:cxn modelId="{AF25D635-151A-4FC5-819B-F12635E91020}" type="presParOf" srcId="{E0B5E5A0-E688-4B4A-8010-CAE5F6E2EFD7}" destId="{C37C2BF8-0A01-4920-A36E-926355F422F3}" srcOrd="1" destOrd="0" presId="urn:microsoft.com/office/officeart/2018/2/layout/IconVerticalSolidList"/>
    <dgm:cxn modelId="{9F977D65-7C07-424E-8D4A-4170C6459E70}" type="presParOf" srcId="{E0B5E5A0-E688-4B4A-8010-CAE5F6E2EFD7}" destId="{8EF8F445-38C0-47F3-A325-83F213D8AB91}" srcOrd="2" destOrd="0" presId="urn:microsoft.com/office/officeart/2018/2/layout/IconVerticalSolidList"/>
    <dgm:cxn modelId="{A76E0C0C-C6E8-4D01-B121-74431982BFAD}" type="presParOf" srcId="{E0B5E5A0-E688-4B4A-8010-CAE5F6E2EFD7}" destId="{36609E07-8E6A-470D-B78A-0773E74AC2AB}" srcOrd="3" destOrd="0" presId="urn:microsoft.com/office/officeart/2018/2/layout/IconVerticalSolidList"/>
    <dgm:cxn modelId="{8B14ECE4-2827-4598-9301-3D738323D0B3}" type="presParOf" srcId="{66DEDD86-7118-4CD8-B167-54CA85B340E7}" destId="{E5AAD422-2F08-4899-9746-59847A57D744}" srcOrd="5" destOrd="0" presId="urn:microsoft.com/office/officeart/2018/2/layout/IconVerticalSolidList"/>
    <dgm:cxn modelId="{538ADBE5-DDD6-4CAB-8D30-A800D16C5052}" type="presParOf" srcId="{66DEDD86-7118-4CD8-B167-54CA85B340E7}" destId="{2D68C76A-212A-4A46-BCEF-29AD06EF7C96}" srcOrd="6" destOrd="0" presId="urn:microsoft.com/office/officeart/2018/2/layout/IconVerticalSolidList"/>
    <dgm:cxn modelId="{D9441C26-3517-42B0-B643-A3FEDCF014F0}" type="presParOf" srcId="{2D68C76A-212A-4A46-BCEF-29AD06EF7C96}" destId="{1C453BC2-3B8C-4F35-9C02-06252D1E60F8}" srcOrd="0" destOrd="0" presId="urn:microsoft.com/office/officeart/2018/2/layout/IconVerticalSolidList"/>
    <dgm:cxn modelId="{EDC6CFCA-05D3-445B-8ABF-0A84FC4B43BB}" type="presParOf" srcId="{2D68C76A-212A-4A46-BCEF-29AD06EF7C96}" destId="{476A4E1C-715F-451D-959C-9B6B955B63FA}" srcOrd="1" destOrd="0" presId="urn:microsoft.com/office/officeart/2018/2/layout/IconVerticalSolidList"/>
    <dgm:cxn modelId="{1267C6DB-C151-44FC-A797-980F103462EE}" type="presParOf" srcId="{2D68C76A-212A-4A46-BCEF-29AD06EF7C96}" destId="{B148FF85-B2D5-449B-83AD-7C1F1045C04F}" srcOrd="2" destOrd="0" presId="urn:microsoft.com/office/officeart/2018/2/layout/IconVerticalSolidList"/>
    <dgm:cxn modelId="{3E835642-8FA8-4E06-A94D-1F09C281714B}" type="presParOf" srcId="{2D68C76A-212A-4A46-BCEF-29AD06EF7C96}" destId="{24B55917-6040-472D-B46C-7309B5CD00D3}" srcOrd="3" destOrd="0" presId="urn:microsoft.com/office/officeart/2018/2/layout/IconVerticalSolidList"/>
    <dgm:cxn modelId="{D51A6FAC-D672-4D72-BC11-B1C35F1FC8D6}" type="presParOf" srcId="{66DEDD86-7118-4CD8-B167-54CA85B340E7}" destId="{5569A316-7A53-440F-B4A2-455E5BF1D06D}" srcOrd="7" destOrd="0" presId="urn:microsoft.com/office/officeart/2018/2/layout/IconVerticalSolidList"/>
    <dgm:cxn modelId="{9DFDEFB1-6014-47D6-B3B2-5DC1E503E1C0}" type="presParOf" srcId="{66DEDD86-7118-4CD8-B167-54CA85B340E7}" destId="{2A74F733-3F57-4261-B9A2-1CEF325F4116}" srcOrd="8" destOrd="0" presId="urn:microsoft.com/office/officeart/2018/2/layout/IconVerticalSolidList"/>
    <dgm:cxn modelId="{1F3E3877-9F7F-4A35-9AE6-56C938249AA1}" type="presParOf" srcId="{2A74F733-3F57-4261-B9A2-1CEF325F4116}" destId="{F1136439-31EF-4414-809A-640B84BECBE6}" srcOrd="0" destOrd="0" presId="urn:microsoft.com/office/officeart/2018/2/layout/IconVerticalSolidList"/>
    <dgm:cxn modelId="{7D4B14AD-D6C8-4D07-A4C1-7FF080198A6F}" type="presParOf" srcId="{2A74F733-3F57-4261-B9A2-1CEF325F4116}" destId="{36A414E0-94A2-4B45-9B88-7934E371F664}" srcOrd="1" destOrd="0" presId="urn:microsoft.com/office/officeart/2018/2/layout/IconVerticalSolidList"/>
    <dgm:cxn modelId="{C4E5334D-A787-48B6-BCD6-33ED69DFAD89}" type="presParOf" srcId="{2A74F733-3F57-4261-B9A2-1CEF325F4116}" destId="{355FAC8A-0B3B-4661-B343-B98C0ADE34FD}" srcOrd="2" destOrd="0" presId="urn:microsoft.com/office/officeart/2018/2/layout/IconVerticalSolidList"/>
    <dgm:cxn modelId="{7965A7AD-D65F-4EA7-B467-FE58A4A77354}" type="presParOf" srcId="{2A74F733-3F57-4261-B9A2-1CEF325F4116}" destId="{867D7790-62EC-42A3-987E-E1D0B5179A20}" srcOrd="3" destOrd="0" presId="urn:microsoft.com/office/officeart/2018/2/layout/IconVerticalSolidList"/>
    <dgm:cxn modelId="{0707A3E0-4A96-4783-9146-7F1B35502638}" type="presParOf" srcId="{66DEDD86-7118-4CD8-B167-54CA85B340E7}" destId="{F0D2D8C5-9F6D-4A0B-924A-D07F432A7847}" srcOrd="9" destOrd="0" presId="urn:microsoft.com/office/officeart/2018/2/layout/IconVerticalSolidList"/>
    <dgm:cxn modelId="{8DD8FD5A-D501-49E6-98B2-F2B379C1B7DA}" type="presParOf" srcId="{66DEDD86-7118-4CD8-B167-54CA85B340E7}" destId="{39B1519B-308E-4262-A50F-F4E7FDACECB0}" srcOrd="10" destOrd="0" presId="urn:microsoft.com/office/officeart/2018/2/layout/IconVerticalSolidList"/>
    <dgm:cxn modelId="{6A2EF382-49A4-4B41-B31D-C539295F4854}" type="presParOf" srcId="{39B1519B-308E-4262-A50F-F4E7FDACECB0}" destId="{2CC840CF-86C8-4E28-87ED-4A0DAE7F3E5E}" srcOrd="0" destOrd="0" presId="urn:microsoft.com/office/officeart/2018/2/layout/IconVerticalSolidList"/>
    <dgm:cxn modelId="{4155F872-97DC-41AC-AA5F-5F2DF5B01865}" type="presParOf" srcId="{39B1519B-308E-4262-A50F-F4E7FDACECB0}" destId="{FC0D9D86-7278-4C07-A38A-4AA59A662A59}" srcOrd="1" destOrd="0" presId="urn:microsoft.com/office/officeart/2018/2/layout/IconVerticalSolidList"/>
    <dgm:cxn modelId="{116E0812-2862-46ED-8E99-AB86963DCE58}" type="presParOf" srcId="{39B1519B-308E-4262-A50F-F4E7FDACECB0}" destId="{B3FCE1AE-9EEA-4467-9676-89E15280219C}" srcOrd="2" destOrd="0" presId="urn:microsoft.com/office/officeart/2018/2/layout/IconVerticalSolidList"/>
    <dgm:cxn modelId="{5E52E6F5-FF2A-4897-86C6-15443BA9A566}" type="presParOf" srcId="{39B1519B-308E-4262-A50F-F4E7FDACECB0}" destId="{2F619F36-4A57-426A-98E1-69B35E2A1A91}" srcOrd="3" destOrd="0" presId="urn:microsoft.com/office/officeart/2018/2/layout/IconVerticalSolidList"/>
    <dgm:cxn modelId="{8BBE02FA-B704-46D0-AB98-08798D84C123}" type="presParOf" srcId="{66DEDD86-7118-4CD8-B167-54CA85B340E7}" destId="{1DB38FED-DF5B-42C2-AE1E-777B11E8D204}" srcOrd="11" destOrd="0" presId="urn:microsoft.com/office/officeart/2018/2/layout/IconVerticalSolidList"/>
    <dgm:cxn modelId="{2720DFAB-F12B-490F-8791-256F6613B81F}" type="presParOf" srcId="{66DEDD86-7118-4CD8-B167-54CA85B340E7}" destId="{E1B9A75B-F9AB-4880-9F29-E2A919359266}" srcOrd="12" destOrd="0" presId="urn:microsoft.com/office/officeart/2018/2/layout/IconVerticalSolidList"/>
    <dgm:cxn modelId="{368C5DBC-4A44-4DCE-884E-DEC0902C4038}" type="presParOf" srcId="{E1B9A75B-F9AB-4880-9F29-E2A919359266}" destId="{E9D6996E-5203-44A2-AF3C-809BBFB6DA95}" srcOrd="0" destOrd="0" presId="urn:microsoft.com/office/officeart/2018/2/layout/IconVerticalSolidList"/>
    <dgm:cxn modelId="{47C3F624-0B22-4EC6-A71D-85189F8CFC28}" type="presParOf" srcId="{E1B9A75B-F9AB-4880-9F29-E2A919359266}" destId="{F2C5929B-C363-4C4A-923C-302672C3AD25}" srcOrd="1" destOrd="0" presId="urn:microsoft.com/office/officeart/2018/2/layout/IconVerticalSolidList"/>
    <dgm:cxn modelId="{BEB780F5-AB47-4EC9-8FD3-76873EE03CC5}" type="presParOf" srcId="{E1B9A75B-F9AB-4880-9F29-E2A919359266}" destId="{1B95B338-4114-4D14-AF15-17E082F80B25}" srcOrd="2" destOrd="0" presId="urn:microsoft.com/office/officeart/2018/2/layout/IconVerticalSolidList"/>
    <dgm:cxn modelId="{F3E9A3C6-B386-4992-AE4A-B320AD6499CD}" type="presParOf" srcId="{E1B9A75B-F9AB-4880-9F29-E2A919359266}" destId="{6C389EC2-3527-4227-B45A-15F1FD765C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82A754-F07D-4DBF-8E04-36B775EAE4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AEB474-7B19-42F4-BAE0-56FCA0BDDABE}">
      <dgm:prSet/>
      <dgm:spPr/>
      <dgm:t>
        <a:bodyPr/>
        <a:lstStyle/>
        <a:p>
          <a:pPr>
            <a:lnSpc>
              <a:spcPct val="100000"/>
            </a:lnSpc>
          </a:pPr>
          <a:r>
            <a:rPr lang="en-US"/>
            <a:t>Artificial intelligence (AI) is the simulation of human intelligence processes by machines, especially computer systems</a:t>
          </a:r>
        </a:p>
      </dgm:t>
    </dgm:pt>
    <dgm:pt modelId="{580406DE-B08C-4CA2-B07F-201D8DFEF005}" type="parTrans" cxnId="{B53D357D-8D45-4BBB-8D21-206D5E93DBE3}">
      <dgm:prSet/>
      <dgm:spPr/>
      <dgm:t>
        <a:bodyPr/>
        <a:lstStyle/>
        <a:p>
          <a:endParaRPr lang="en-US"/>
        </a:p>
      </dgm:t>
    </dgm:pt>
    <dgm:pt modelId="{FD53A8FB-4612-433A-9992-68B1F559196B}" type="sibTrans" cxnId="{B53D357D-8D45-4BBB-8D21-206D5E93DBE3}">
      <dgm:prSet/>
      <dgm:spPr/>
      <dgm:t>
        <a:bodyPr/>
        <a:lstStyle/>
        <a:p>
          <a:endParaRPr lang="en-US"/>
        </a:p>
      </dgm:t>
    </dgm:pt>
    <dgm:pt modelId="{F51C9C26-14FB-4A84-A7A1-9A36A25C7384}">
      <dgm:prSet/>
      <dgm:spPr/>
      <dgm:t>
        <a:bodyPr/>
        <a:lstStyle/>
        <a:p>
          <a:pPr>
            <a:lnSpc>
              <a:spcPct val="100000"/>
            </a:lnSpc>
          </a:pPr>
          <a:r>
            <a:rPr lang="en-US"/>
            <a:t>This technology enables computers and digital devices to learn, read, write, create and analyze</a:t>
          </a:r>
        </a:p>
      </dgm:t>
    </dgm:pt>
    <dgm:pt modelId="{22E24C3E-6B24-4DC8-91AC-12A44B2CD6A6}" type="parTrans" cxnId="{A9D3DC5B-8262-4D28-AC1B-726F25B4D4C9}">
      <dgm:prSet/>
      <dgm:spPr/>
      <dgm:t>
        <a:bodyPr/>
        <a:lstStyle/>
        <a:p>
          <a:endParaRPr lang="en-US"/>
        </a:p>
      </dgm:t>
    </dgm:pt>
    <dgm:pt modelId="{99A84DF1-EF97-4231-9A68-32A1A26689BD}" type="sibTrans" cxnId="{A9D3DC5B-8262-4D28-AC1B-726F25B4D4C9}">
      <dgm:prSet/>
      <dgm:spPr/>
      <dgm:t>
        <a:bodyPr/>
        <a:lstStyle/>
        <a:p>
          <a:endParaRPr lang="en-US"/>
        </a:p>
      </dgm:t>
    </dgm:pt>
    <dgm:pt modelId="{82739045-217B-4E08-A81A-13ADFFC0A8CD}">
      <dgm:prSet/>
      <dgm:spPr/>
      <dgm:t>
        <a:bodyPr/>
        <a:lstStyle/>
        <a:p>
          <a:pPr>
            <a:lnSpc>
              <a:spcPct val="100000"/>
            </a:lnSpc>
          </a:pPr>
          <a:r>
            <a:rPr lang="en-US"/>
            <a:t>Hence it has the capacity to solve problems in a human pattern but with greater speed and accuracy</a:t>
          </a:r>
        </a:p>
      </dgm:t>
    </dgm:pt>
    <dgm:pt modelId="{55BAE68F-2F3D-495C-83D7-AC6B7C9D845C}" type="parTrans" cxnId="{5FDDE35A-3624-412D-9549-86CCB9F5ABA1}">
      <dgm:prSet/>
      <dgm:spPr/>
      <dgm:t>
        <a:bodyPr/>
        <a:lstStyle/>
        <a:p>
          <a:endParaRPr lang="en-US"/>
        </a:p>
      </dgm:t>
    </dgm:pt>
    <dgm:pt modelId="{FC3554D7-433D-465D-B8D5-A47B4CB1E7CD}" type="sibTrans" cxnId="{5FDDE35A-3624-412D-9549-86CCB9F5ABA1}">
      <dgm:prSet/>
      <dgm:spPr/>
      <dgm:t>
        <a:bodyPr/>
        <a:lstStyle/>
        <a:p>
          <a:endParaRPr lang="en-US"/>
        </a:p>
      </dgm:t>
    </dgm:pt>
    <dgm:pt modelId="{22012BEC-60BF-42E5-8464-675414C264E8}">
      <dgm:prSet/>
      <dgm:spPr/>
      <dgm:t>
        <a:bodyPr/>
        <a:lstStyle/>
        <a:p>
          <a:pPr>
            <a:lnSpc>
              <a:spcPct val="100000"/>
            </a:lnSpc>
          </a:pPr>
          <a:r>
            <a:rPr lang="en-US" dirty="0"/>
            <a:t>AI is broadly defined as a machine or computing platform that is capable of making intelligent decisions</a:t>
          </a:r>
        </a:p>
      </dgm:t>
    </dgm:pt>
    <dgm:pt modelId="{74AE667B-B8C7-4D1C-B3F4-3952BD5C86B5}" type="parTrans" cxnId="{63562DCF-C6D1-4E15-96C4-310B8552CEF5}">
      <dgm:prSet/>
      <dgm:spPr/>
      <dgm:t>
        <a:bodyPr/>
        <a:lstStyle/>
        <a:p>
          <a:endParaRPr lang="en-US"/>
        </a:p>
      </dgm:t>
    </dgm:pt>
    <dgm:pt modelId="{5D75F403-DCD1-4AAA-BE3D-DBDD94BB0F16}" type="sibTrans" cxnId="{63562DCF-C6D1-4E15-96C4-310B8552CEF5}">
      <dgm:prSet/>
      <dgm:spPr/>
      <dgm:t>
        <a:bodyPr/>
        <a:lstStyle/>
        <a:p>
          <a:endParaRPr lang="en-US"/>
        </a:p>
      </dgm:t>
    </dgm:pt>
    <dgm:pt modelId="{D139DAA0-CB4F-48A0-AA6B-321D820E4395}" type="pres">
      <dgm:prSet presAssocID="{7282A754-F07D-4DBF-8E04-36B775EAE491}" presName="root" presStyleCnt="0">
        <dgm:presLayoutVars>
          <dgm:dir/>
          <dgm:resizeHandles val="exact"/>
        </dgm:presLayoutVars>
      </dgm:prSet>
      <dgm:spPr/>
    </dgm:pt>
    <dgm:pt modelId="{DFFDA212-000D-4DF5-BFB0-E5293E693206}" type="pres">
      <dgm:prSet presAssocID="{31AEB474-7B19-42F4-BAE0-56FCA0BDDABE}" presName="compNode" presStyleCnt="0"/>
      <dgm:spPr/>
    </dgm:pt>
    <dgm:pt modelId="{2C1AEE93-16DD-4283-A961-F55234E1D093}" type="pres">
      <dgm:prSet presAssocID="{31AEB474-7B19-42F4-BAE0-56FCA0BDDABE}" presName="bgRect" presStyleLbl="bgShp" presStyleIdx="0" presStyleCnt="4"/>
      <dgm:spPr/>
    </dgm:pt>
    <dgm:pt modelId="{786F6AAC-0C4E-407D-8550-4C4C06748BC8}" type="pres">
      <dgm:prSet presAssocID="{31AEB474-7B19-42F4-BAE0-56FCA0BDDA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ot"/>
        </a:ext>
      </dgm:extLst>
    </dgm:pt>
    <dgm:pt modelId="{3A92402B-7727-4C5D-BD51-E27109D495E2}" type="pres">
      <dgm:prSet presAssocID="{31AEB474-7B19-42F4-BAE0-56FCA0BDDABE}" presName="spaceRect" presStyleCnt="0"/>
      <dgm:spPr/>
    </dgm:pt>
    <dgm:pt modelId="{31ECFA2A-5DAF-45C6-9E71-A7D9B8F90835}" type="pres">
      <dgm:prSet presAssocID="{31AEB474-7B19-42F4-BAE0-56FCA0BDDABE}" presName="parTx" presStyleLbl="revTx" presStyleIdx="0" presStyleCnt="4">
        <dgm:presLayoutVars>
          <dgm:chMax val="0"/>
          <dgm:chPref val="0"/>
        </dgm:presLayoutVars>
      </dgm:prSet>
      <dgm:spPr/>
    </dgm:pt>
    <dgm:pt modelId="{D2C3626C-E6EB-4DFC-A89A-B7F592E88204}" type="pres">
      <dgm:prSet presAssocID="{FD53A8FB-4612-433A-9992-68B1F559196B}" presName="sibTrans" presStyleCnt="0"/>
      <dgm:spPr/>
    </dgm:pt>
    <dgm:pt modelId="{A60C177C-0799-428D-9773-93BB6EB4D6AB}" type="pres">
      <dgm:prSet presAssocID="{F51C9C26-14FB-4A84-A7A1-9A36A25C7384}" presName="compNode" presStyleCnt="0"/>
      <dgm:spPr/>
    </dgm:pt>
    <dgm:pt modelId="{CBD878A7-4361-46E2-98E7-390E627DA655}" type="pres">
      <dgm:prSet presAssocID="{F51C9C26-14FB-4A84-A7A1-9A36A25C7384}" presName="bgRect" presStyleLbl="bgShp" presStyleIdx="1" presStyleCnt="4"/>
      <dgm:spPr/>
    </dgm:pt>
    <dgm:pt modelId="{ECD39A62-08F4-4332-84C6-AAE9D5989F6E}" type="pres">
      <dgm:prSet presAssocID="{F51C9C26-14FB-4A84-A7A1-9A36A25C738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F9993678-33C9-40FD-BF54-A46B6A69A896}" type="pres">
      <dgm:prSet presAssocID="{F51C9C26-14FB-4A84-A7A1-9A36A25C7384}" presName="spaceRect" presStyleCnt="0"/>
      <dgm:spPr/>
    </dgm:pt>
    <dgm:pt modelId="{2F6015B4-DAF5-4F4A-83B0-633F2255C4EF}" type="pres">
      <dgm:prSet presAssocID="{F51C9C26-14FB-4A84-A7A1-9A36A25C7384}" presName="parTx" presStyleLbl="revTx" presStyleIdx="1" presStyleCnt="4">
        <dgm:presLayoutVars>
          <dgm:chMax val="0"/>
          <dgm:chPref val="0"/>
        </dgm:presLayoutVars>
      </dgm:prSet>
      <dgm:spPr/>
    </dgm:pt>
    <dgm:pt modelId="{0FA4F08F-C516-489F-BE9A-C3DF418A5F22}" type="pres">
      <dgm:prSet presAssocID="{99A84DF1-EF97-4231-9A68-32A1A26689BD}" presName="sibTrans" presStyleCnt="0"/>
      <dgm:spPr/>
    </dgm:pt>
    <dgm:pt modelId="{1947DACA-702C-489A-8005-3AE897CB3F39}" type="pres">
      <dgm:prSet presAssocID="{82739045-217B-4E08-A81A-13ADFFC0A8CD}" presName="compNode" presStyleCnt="0"/>
      <dgm:spPr/>
    </dgm:pt>
    <dgm:pt modelId="{D94D9D85-9136-464F-A88A-71164A2EA5B1}" type="pres">
      <dgm:prSet presAssocID="{82739045-217B-4E08-A81A-13ADFFC0A8CD}" presName="bgRect" presStyleLbl="bgShp" presStyleIdx="2" presStyleCnt="4"/>
      <dgm:spPr/>
    </dgm:pt>
    <dgm:pt modelId="{582BA402-F80E-4F01-BF34-620722C3169F}" type="pres">
      <dgm:prSet presAssocID="{82739045-217B-4E08-A81A-13ADFFC0A8C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 Bulb and Gear"/>
        </a:ext>
      </dgm:extLst>
    </dgm:pt>
    <dgm:pt modelId="{832D2EC2-B705-4C7D-8C81-1D1B41D51F0F}" type="pres">
      <dgm:prSet presAssocID="{82739045-217B-4E08-A81A-13ADFFC0A8CD}" presName="spaceRect" presStyleCnt="0"/>
      <dgm:spPr/>
    </dgm:pt>
    <dgm:pt modelId="{CF34D763-BBD6-4130-84FA-F50201004254}" type="pres">
      <dgm:prSet presAssocID="{82739045-217B-4E08-A81A-13ADFFC0A8CD}" presName="parTx" presStyleLbl="revTx" presStyleIdx="2" presStyleCnt="4">
        <dgm:presLayoutVars>
          <dgm:chMax val="0"/>
          <dgm:chPref val="0"/>
        </dgm:presLayoutVars>
      </dgm:prSet>
      <dgm:spPr/>
    </dgm:pt>
    <dgm:pt modelId="{E097CEA1-BCFA-45E2-BF96-7D95837A0E65}" type="pres">
      <dgm:prSet presAssocID="{FC3554D7-433D-465D-B8D5-A47B4CB1E7CD}" presName="sibTrans" presStyleCnt="0"/>
      <dgm:spPr/>
    </dgm:pt>
    <dgm:pt modelId="{C88B01AD-CAF5-4A16-9034-13FDA1AB3A35}" type="pres">
      <dgm:prSet presAssocID="{22012BEC-60BF-42E5-8464-675414C264E8}" presName="compNode" presStyleCnt="0"/>
      <dgm:spPr/>
    </dgm:pt>
    <dgm:pt modelId="{2D07B505-1AAA-48F2-881E-601A86E25CC3}" type="pres">
      <dgm:prSet presAssocID="{22012BEC-60BF-42E5-8464-675414C264E8}" presName="bgRect" presStyleLbl="bgShp" presStyleIdx="3" presStyleCnt="4"/>
      <dgm:spPr/>
    </dgm:pt>
    <dgm:pt modelId="{127D44C8-C11C-4A81-A4D3-F26C32E584B0}" type="pres">
      <dgm:prSet presAssocID="{22012BEC-60BF-42E5-8464-675414C264E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2087EDEF-0337-443F-8377-61D0BB418243}" type="pres">
      <dgm:prSet presAssocID="{22012BEC-60BF-42E5-8464-675414C264E8}" presName="spaceRect" presStyleCnt="0"/>
      <dgm:spPr/>
    </dgm:pt>
    <dgm:pt modelId="{7C4F36E2-2003-432D-B51E-6B97B9AA5FA0}" type="pres">
      <dgm:prSet presAssocID="{22012BEC-60BF-42E5-8464-675414C264E8}" presName="parTx" presStyleLbl="revTx" presStyleIdx="3" presStyleCnt="4">
        <dgm:presLayoutVars>
          <dgm:chMax val="0"/>
          <dgm:chPref val="0"/>
        </dgm:presLayoutVars>
      </dgm:prSet>
      <dgm:spPr/>
    </dgm:pt>
  </dgm:ptLst>
  <dgm:cxnLst>
    <dgm:cxn modelId="{FAE60400-633D-48BD-8424-AF243A4D7028}" type="presOf" srcId="{31AEB474-7B19-42F4-BAE0-56FCA0BDDABE}" destId="{31ECFA2A-5DAF-45C6-9E71-A7D9B8F90835}" srcOrd="0" destOrd="0" presId="urn:microsoft.com/office/officeart/2018/2/layout/IconVerticalSolidList"/>
    <dgm:cxn modelId="{80628839-3EFA-466D-926E-E2CBA0717FB5}" type="presOf" srcId="{22012BEC-60BF-42E5-8464-675414C264E8}" destId="{7C4F36E2-2003-432D-B51E-6B97B9AA5FA0}" srcOrd="0" destOrd="0" presId="urn:microsoft.com/office/officeart/2018/2/layout/IconVerticalSolidList"/>
    <dgm:cxn modelId="{A9D3DC5B-8262-4D28-AC1B-726F25B4D4C9}" srcId="{7282A754-F07D-4DBF-8E04-36B775EAE491}" destId="{F51C9C26-14FB-4A84-A7A1-9A36A25C7384}" srcOrd="1" destOrd="0" parTransId="{22E24C3E-6B24-4DC8-91AC-12A44B2CD6A6}" sibTransId="{99A84DF1-EF97-4231-9A68-32A1A26689BD}"/>
    <dgm:cxn modelId="{5FDDE35A-3624-412D-9549-86CCB9F5ABA1}" srcId="{7282A754-F07D-4DBF-8E04-36B775EAE491}" destId="{82739045-217B-4E08-A81A-13ADFFC0A8CD}" srcOrd="2" destOrd="0" parTransId="{55BAE68F-2F3D-495C-83D7-AC6B7C9D845C}" sibTransId="{FC3554D7-433D-465D-B8D5-A47B4CB1E7CD}"/>
    <dgm:cxn modelId="{B53D357D-8D45-4BBB-8D21-206D5E93DBE3}" srcId="{7282A754-F07D-4DBF-8E04-36B775EAE491}" destId="{31AEB474-7B19-42F4-BAE0-56FCA0BDDABE}" srcOrd="0" destOrd="0" parTransId="{580406DE-B08C-4CA2-B07F-201D8DFEF005}" sibTransId="{FD53A8FB-4612-433A-9992-68B1F559196B}"/>
    <dgm:cxn modelId="{63562DCF-C6D1-4E15-96C4-310B8552CEF5}" srcId="{7282A754-F07D-4DBF-8E04-36B775EAE491}" destId="{22012BEC-60BF-42E5-8464-675414C264E8}" srcOrd="3" destOrd="0" parTransId="{74AE667B-B8C7-4D1C-B3F4-3952BD5C86B5}" sibTransId="{5D75F403-DCD1-4AAA-BE3D-DBDD94BB0F16}"/>
    <dgm:cxn modelId="{9B5C35D1-6AA7-42EC-8AD8-F929E4954530}" type="presOf" srcId="{7282A754-F07D-4DBF-8E04-36B775EAE491}" destId="{D139DAA0-CB4F-48A0-AA6B-321D820E4395}" srcOrd="0" destOrd="0" presId="urn:microsoft.com/office/officeart/2018/2/layout/IconVerticalSolidList"/>
    <dgm:cxn modelId="{7625DEE7-E844-42B1-B4F8-17BA2F1924C3}" type="presOf" srcId="{82739045-217B-4E08-A81A-13ADFFC0A8CD}" destId="{CF34D763-BBD6-4130-84FA-F50201004254}" srcOrd="0" destOrd="0" presId="urn:microsoft.com/office/officeart/2018/2/layout/IconVerticalSolidList"/>
    <dgm:cxn modelId="{C8F712EB-7434-42A3-96BB-2CF1E85D7AB5}" type="presOf" srcId="{F51C9C26-14FB-4A84-A7A1-9A36A25C7384}" destId="{2F6015B4-DAF5-4F4A-83B0-633F2255C4EF}" srcOrd="0" destOrd="0" presId="urn:microsoft.com/office/officeart/2018/2/layout/IconVerticalSolidList"/>
    <dgm:cxn modelId="{FBB268AF-2188-454B-A4FE-BE61A8A3ECB0}" type="presParOf" srcId="{D139DAA0-CB4F-48A0-AA6B-321D820E4395}" destId="{DFFDA212-000D-4DF5-BFB0-E5293E693206}" srcOrd="0" destOrd="0" presId="urn:microsoft.com/office/officeart/2018/2/layout/IconVerticalSolidList"/>
    <dgm:cxn modelId="{D826DCCA-705A-4A59-97CC-537934E85A67}" type="presParOf" srcId="{DFFDA212-000D-4DF5-BFB0-E5293E693206}" destId="{2C1AEE93-16DD-4283-A961-F55234E1D093}" srcOrd="0" destOrd="0" presId="urn:microsoft.com/office/officeart/2018/2/layout/IconVerticalSolidList"/>
    <dgm:cxn modelId="{C876B150-6ACC-446D-B417-DED1A57DBA27}" type="presParOf" srcId="{DFFDA212-000D-4DF5-BFB0-E5293E693206}" destId="{786F6AAC-0C4E-407D-8550-4C4C06748BC8}" srcOrd="1" destOrd="0" presId="urn:microsoft.com/office/officeart/2018/2/layout/IconVerticalSolidList"/>
    <dgm:cxn modelId="{0277AE3C-F935-4642-98D5-FC12F0B4B8F6}" type="presParOf" srcId="{DFFDA212-000D-4DF5-BFB0-E5293E693206}" destId="{3A92402B-7727-4C5D-BD51-E27109D495E2}" srcOrd="2" destOrd="0" presId="urn:microsoft.com/office/officeart/2018/2/layout/IconVerticalSolidList"/>
    <dgm:cxn modelId="{0C88E2F6-4A25-46D7-852E-278BD20D5859}" type="presParOf" srcId="{DFFDA212-000D-4DF5-BFB0-E5293E693206}" destId="{31ECFA2A-5DAF-45C6-9E71-A7D9B8F90835}" srcOrd="3" destOrd="0" presId="urn:microsoft.com/office/officeart/2018/2/layout/IconVerticalSolidList"/>
    <dgm:cxn modelId="{D77DE41E-D52C-43EC-8F7A-C725A04F7253}" type="presParOf" srcId="{D139DAA0-CB4F-48A0-AA6B-321D820E4395}" destId="{D2C3626C-E6EB-4DFC-A89A-B7F592E88204}" srcOrd="1" destOrd="0" presId="urn:microsoft.com/office/officeart/2018/2/layout/IconVerticalSolidList"/>
    <dgm:cxn modelId="{F40EE495-E1D9-4565-8DBD-6ED667B6F887}" type="presParOf" srcId="{D139DAA0-CB4F-48A0-AA6B-321D820E4395}" destId="{A60C177C-0799-428D-9773-93BB6EB4D6AB}" srcOrd="2" destOrd="0" presId="urn:microsoft.com/office/officeart/2018/2/layout/IconVerticalSolidList"/>
    <dgm:cxn modelId="{AC9AA550-9E93-4D52-82E0-83AC3AB2B8DD}" type="presParOf" srcId="{A60C177C-0799-428D-9773-93BB6EB4D6AB}" destId="{CBD878A7-4361-46E2-98E7-390E627DA655}" srcOrd="0" destOrd="0" presId="urn:microsoft.com/office/officeart/2018/2/layout/IconVerticalSolidList"/>
    <dgm:cxn modelId="{8CDB45ED-1B10-408E-A975-65B1F3F9C3BF}" type="presParOf" srcId="{A60C177C-0799-428D-9773-93BB6EB4D6AB}" destId="{ECD39A62-08F4-4332-84C6-AAE9D5989F6E}" srcOrd="1" destOrd="0" presId="urn:microsoft.com/office/officeart/2018/2/layout/IconVerticalSolidList"/>
    <dgm:cxn modelId="{AD008E87-0348-4C1D-B739-2691CB6A2D10}" type="presParOf" srcId="{A60C177C-0799-428D-9773-93BB6EB4D6AB}" destId="{F9993678-33C9-40FD-BF54-A46B6A69A896}" srcOrd="2" destOrd="0" presId="urn:microsoft.com/office/officeart/2018/2/layout/IconVerticalSolidList"/>
    <dgm:cxn modelId="{E1D83439-2A9A-42D8-AA3F-DDECA0D38136}" type="presParOf" srcId="{A60C177C-0799-428D-9773-93BB6EB4D6AB}" destId="{2F6015B4-DAF5-4F4A-83B0-633F2255C4EF}" srcOrd="3" destOrd="0" presId="urn:microsoft.com/office/officeart/2018/2/layout/IconVerticalSolidList"/>
    <dgm:cxn modelId="{EA262CD2-5AE1-48B8-957A-8351E96393F5}" type="presParOf" srcId="{D139DAA0-CB4F-48A0-AA6B-321D820E4395}" destId="{0FA4F08F-C516-489F-BE9A-C3DF418A5F22}" srcOrd="3" destOrd="0" presId="urn:microsoft.com/office/officeart/2018/2/layout/IconVerticalSolidList"/>
    <dgm:cxn modelId="{F0C347DD-2796-42DD-929D-6B939E57E0A9}" type="presParOf" srcId="{D139DAA0-CB4F-48A0-AA6B-321D820E4395}" destId="{1947DACA-702C-489A-8005-3AE897CB3F39}" srcOrd="4" destOrd="0" presId="urn:microsoft.com/office/officeart/2018/2/layout/IconVerticalSolidList"/>
    <dgm:cxn modelId="{2BE87C7D-5B43-479A-A4F5-65D197EEEDF8}" type="presParOf" srcId="{1947DACA-702C-489A-8005-3AE897CB3F39}" destId="{D94D9D85-9136-464F-A88A-71164A2EA5B1}" srcOrd="0" destOrd="0" presId="urn:microsoft.com/office/officeart/2018/2/layout/IconVerticalSolidList"/>
    <dgm:cxn modelId="{D9ACA3FA-728F-479E-84F0-01A0058E39BC}" type="presParOf" srcId="{1947DACA-702C-489A-8005-3AE897CB3F39}" destId="{582BA402-F80E-4F01-BF34-620722C3169F}" srcOrd="1" destOrd="0" presId="urn:microsoft.com/office/officeart/2018/2/layout/IconVerticalSolidList"/>
    <dgm:cxn modelId="{1AADD8EA-A91B-4FDD-A346-63E44ECDAAF6}" type="presParOf" srcId="{1947DACA-702C-489A-8005-3AE897CB3F39}" destId="{832D2EC2-B705-4C7D-8C81-1D1B41D51F0F}" srcOrd="2" destOrd="0" presId="urn:microsoft.com/office/officeart/2018/2/layout/IconVerticalSolidList"/>
    <dgm:cxn modelId="{B5D4E70D-9DA8-4DFE-9A43-DB2D36CFA85E}" type="presParOf" srcId="{1947DACA-702C-489A-8005-3AE897CB3F39}" destId="{CF34D763-BBD6-4130-84FA-F50201004254}" srcOrd="3" destOrd="0" presId="urn:microsoft.com/office/officeart/2018/2/layout/IconVerticalSolidList"/>
    <dgm:cxn modelId="{94782961-EF28-46D5-84FD-EE0ABD1222D6}" type="presParOf" srcId="{D139DAA0-CB4F-48A0-AA6B-321D820E4395}" destId="{E097CEA1-BCFA-45E2-BF96-7D95837A0E65}" srcOrd="5" destOrd="0" presId="urn:microsoft.com/office/officeart/2018/2/layout/IconVerticalSolidList"/>
    <dgm:cxn modelId="{B5CDB22B-7B4A-4AAF-84FA-ADB2590BA41B}" type="presParOf" srcId="{D139DAA0-CB4F-48A0-AA6B-321D820E4395}" destId="{C88B01AD-CAF5-4A16-9034-13FDA1AB3A35}" srcOrd="6" destOrd="0" presId="urn:microsoft.com/office/officeart/2018/2/layout/IconVerticalSolidList"/>
    <dgm:cxn modelId="{2A5AEA19-21C3-4D68-A2FF-E5457FC17733}" type="presParOf" srcId="{C88B01AD-CAF5-4A16-9034-13FDA1AB3A35}" destId="{2D07B505-1AAA-48F2-881E-601A86E25CC3}" srcOrd="0" destOrd="0" presId="urn:microsoft.com/office/officeart/2018/2/layout/IconVerticalSolidList"/>
    <dgm:cxn modelId="{68B77B88-5D52-48CF-9FDF-3A9182AADEBB}" type="presParOf" srcId="{C88B01AD-CAF5-4A16-9034-13FDA1AB3A35}" destId="{127D44C8-C11C-4A81-A4D3-F26C32E584B0}" srcOrd="1" destOrd="0" presId="urn:microsoft.com/office/officeart/2018/2/layout/IconVerticalSolidList"/>
    <dgm:cxn modelId="{E58EA607-FD1D-49A0-819F-2645ACB64AD6}" type="presParOf" srcId="{C88B01AD-CAF5-4A16-9034-13FDA1AB3A35}" destId="{2087EDEF-0337-443F-8377-61D0BB418243}" srcOrd="2" destOrd="0" presId="urn:microsoft.com/office/officeart/2018/2/layout/IconVerticalSolidList"/>
    <dgm:cxn modelId="{878B41D6-AEDF-454D-B210-BBDF81230B2A}" type="presParOf" srcId="{C88B01AD-CAF5-4A16-9034-13FDA1AB3A35}" destId="{7C4F36E2-2003-432D-B51E-6B97B9AA5F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2BC78A3-95B9-4FD7-9D3B-9E447F105356}"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1E50DD54-18C3-4F68-8C90-4281B638A166}">
      <dgm:prSet/>
      <dgm:spPr/>
      <dgm:t>
        <a:bodyPr/>
        <a:lstStyle/>
        <a:p>
          <a:r>
            <a:rPr lang="en-US" dirty="0"/>
            <a:t>Epidemiologic mapping in Preventive Medicine</a:t>
          </a:r>
        </a:p>
      </dgm:t>
    </dgm:pt>
    <dgm:pt modelId="{632C8550-3398-4F19-B6FC-4005E94BCB4F}" type="parTrans" cxnId="{E89785EB-7F9A-4273-87A0-851D6D8478C5}">
      <dgm:prSet/>
      <dgm:spPr/>
      <dgm:t>
        <a:bodyPr/>
        <a:lstStyle/>
        <a:p>
          <a:endParaRPr lang="en-US"/>
        </a:p>
      </dgm:t>
    </dgm:pt>
    <dgm:pt modelId="{37001C18-1B62-4C3D-95B3-7B51DB4C2595}" type="sibTrans" cxnId="{E89785EB-7F9A-4273-87A0-851D6D8478C5}">
      <dgm:prSet/>
      <dgm:spPr/>
      <dgm:t>
        <a:bodyPr/>
        <a:lstStyle/>
        <a:p>
          <a:endParaRPr lang="en-US"/>
        </a:p>
      </dgm:t>
    </dgm:pt>
    <dgm:pt modelId="{92F4DBA5-B6E0-4291-A1A8-2D0FCBACD3D9}">
      <dgm:prSet/>
      <dgm:spPr/>
      <dgm:t>
        <a:bodyPr/>
        <a:lstStyle/>
        <a:p>
          <a:r>
            <a:rPr lang="en-US"/>
            <a:t>Primary health care revitalization</a:t>
          </a:r>
        </a:p>
      </dgm:t>
    </dgm:pt>
    <dgm:pt modelId="{83F8FE0F-7496-4884-920C-91BC7BC783B3}" type="parTrans" cxnId="{467E9574-26D9-4C02-ABB2-22809CB5FDAD}">
      <dgm:prSet/>
      <dgm:spPr/>
      <dgm:t>
        <a:bodyPr/>
        <a:lstStyle/>
        <a:p>
          <a:endParaRPr lang="en-US"/>
        </a:p>
      </dgm:t>
    </dgm:pt>
    <dgm:pt modelId="{5B833509-C94C-4CEA-99CC-847B188DA0E6}" type="sibTrans" cxnId="{467E9574-26D9-4C02-ABB2-22809CB5FDAD}">
      <dgm:prSet/>
      <dgm:spPr/>
      <dgm:t>
        <a:bodyPr/>
        <a:lstStyle/>
        <a:p>
          <a:endParaRPr lang="en-US"/>
        </a:p>
      </dgm:t>
    </dgm:pt>
    <dgm:pt modelId="{25B31A76-0A1C-4144-8F3D-62206A215793}">
      <dgm:prSet/>
      <dgm:spPr/>
      <dgm:t>
        <a:bodyPr/>
        <a:lstStyle/>
        <a:p>
          <a:r>
            <a:rPr lang="en-US"/>
            <a:t>Data acquisition- quality research/clinical trials</a:t>
          </a:r>
        </a:p>
      </dgm:t>
    </dgm:pt>
    <dgm:pt modelId="{885A77A5-29DC-4CE3-84B1-82205D92CC81}" type="parTrans" cxnId="{7E460C37-D843-496F-84B6-AF8661C49442}">
      <dgm:prSet/>
      <dgm:spPr/>
      <dgm:t>
        <a:bodyPr/>
        <a:lstStyle/>
        <a:p>
          <a:endParaRPr lang="en-US"/>
        </a:p>
      </dgm:t>
    </dgm:pt>
    <dgm:pt modelId="{07E1B58A-D9D3-4403-A259-3DC241823AB5}" type="sibTrans" cxnId="{7E460C37-D843-496F-84B6-AF8661C49442}">
      <dgm:prSet/>
      <dgm:spPr/>
      <dgm:t>
        <a:bodyPr/>
        <a:lstStyle/>
        <a:p>
          <a:endParaRPr lang="en-US"/>
        </a:p>
      </dgm:t>
    </dgm:pt>
    <dgm:pt modelId="{CC8FDC87-EE21-499C-9B1A-07FF5B12B670}">
      <dgm:prSet/>
      <dgm:spPr/>
      <dgm:t>
        <a:bodyPr/>
        <a:lstStyle/>
        <a:p>
          <a:r>
            <a:rPr lang="en-US"/>
            <a:t>Heart failure clinics</a:t>
          </a:r>
        </a:p>
      </dgm:t>
    </dgm:pt>
    <dgm:pt modelId="{E7D00126-84EA-483D-A40B-3A2C1FCCD3DE}" type="parTrans" cxnId="{5B18E7EA-8EAD-4658-B431-A6F11DFA851F}">
      <dgm:prSet/>
      <dgm:spPr/>
      <dgm:t>
        <a:bodyPr/>
        <a:lstStyle/>
        <a:p>
          <a:endParaRPr lang="en-US"/>
        </a:p>
      </dgm:t>
    </dgm:pt>
    <dgm:pt modelId="{ECEA3597-325E-40BB-8711-847DB813A94A}" type="sibTrans" cxnId="{5B18E7EA-8EAD-4658-B431-A6F11DFA851F}">
      <dgm:prSet/>
      <dgm:spPr/>
      <dgm:t>
        <a:bodyPr/>
        <a:lstStyle/>
        <a:p>
          <a:endParaRPr lang="en-US"/>
        </a:p>
      </dgm:t>
    </dgm:pt>
    <dgm:pt modelId="{7F226C63-7F89-4852-A51A-7E0F323AF3AD}">
      <dgm:prSet/>
      <dgm:spPr/>
      <dgm:t>
        <a:bodyPr/>
        <a:lstStyle/>
        <a:p>
          <a:r>
            <a:rPr lang="en-US"/>
            <a:t>Effective patient follow up</a:t>
          </a:r>
        </a:p>
      </dgm:t>
    </dgm:pt>
    <dgm:pt modelId="{8713785D-4826-4B3E-8383-BE8D8DD79F15}" type="parTrans" cxnId="{23168C1D-761F-42DE-B4A9-7ACDD96BB298}">
      <dgm:prSet/>
      <dgm:spPr/>
      <dgm:t>
        <a:bodyPr/>
        <a:lstStyle/>
        <a:p>
          <a:endParaRPr lang="en-US"/>
        </a:p>
      </dgm:t>
    </dgm:pt>
    <dgm:pt modelId="{4EEDEB67-827E-456B-8376-B49925C106D6}" type="sibTrans" cxnId="{23168C1D-761F-42DE-B4A9-7ACDD96BB298}">
      <dgm:prSet/>
      <dgm:spPr/>
      <dgm:t>
        <a:bodyPr/>
        <a:lstStyle/>
        <a:p>
          <a:endParaRPr lang="en-US"/>
        </a:p>
      </dgm:t>
    </dgm:pt>
    <dgm:pt modelId="{44C64247-1121-4D5B-BE8F-323CE953E550}">
      <dgm:prSet/>
      <dgm:spPr/>
      <dgm:t>
        <a:bodyPr/>
        <a:lstStyle/>
        <a:p>
          <a:r>
            <a:rPr lang="en-US"/>
            <a:t>Reduced disease economics</a:t>
          </a:r>
        </a:p>
      </dgm:t>
    </dgm:pt>
    <dgm:pt modelId="{1163339A-9498-4F42-B77C-12379B5F3DC6}" type="parTrans" cxnId="{555FBAE8-1F16-444E-B073-B3B6C2F26BFF}">
      <dgm:prSet/>
      <dgm:spPr/>
      <dgm:t>
        <a:bodyPr/>
        <a:lstStyle/>
        <a:p>
          <a:endParaRPr lang="en-US"/>
        </a:p>
      </dgm:t>
    </dgm:pt>
    <dgm:pt modelId="{3339E40D-E9E2-47A6-9848-BE8CD53500FE}" type="sibTrans" cxnId="{555FBAE8-1F16-444E-B073-B3B6C2F26BFF}">
      <dgm:prSet/>
      <dgm:spPr/>
      <dgm:t>
        <a:bodyPr/>
        <a:lstStyle/>
        <a:p>
          <a:endParaRPr lang="en-US"/>
        </a:p>
      </dgm:t>
    </dgm:pt>
    <dgm:pt modelId="{AF0CD432-433E-489F-8536-CB734FCF162E}">
      <dgm:prSet/>
      <dgm:spPr/>
      <dgm:t>
        <a:bodyPr/>
        <a:lstStyle/>
        <a:p>
          <a:r>
            <a:rPr lang="en-US"/>
            <a:t>Reduced physician burnt out</a:t>
          </a:r>
        </a:p>
      </dgm:t>
    </dgm:pt>
    <dgm:pt modelId="{D40E56B9-D6D8-4D72-9EC1-93D8EAE864BF}" type="parTrans" cxnId="{B3888D5D-F8C9-4373-9FCC-6FC604D58050}">
      <dgm:prSet/>
      <dgm:spPr/>
      <dgm:t>
        <a:bodyPr/>
        <a:lstStyle/>
        <a:p>
          <a:endParaRPr lang="en-US"/>
        </a:p>
      </dgm:t>
    </dgm:pt>
    <dgm:pt modelId="{C3D349A1-8E61-4685-B4D8-5BCCD44EB23C}" type="sibTrans" cxnId="{B3888D5D-F8C9-4373-9FCC-6FC604D58050}">
      <dgm:prSet/>
      <dgm:spPr/>
      <dgm:t>
        <a:bodyPr/>
        <a:lstStyle/>
        <a:p>
          <a:endParaRPr lang="en-US"/>
        </a:p>
      </dgm:t>
    </dgm:pt>
    <dgm:pt modelId="{0C6FD4E7-431A-4357-82A9-4DBFD2C4AAE4}">
      <dgm:prSet/>
      <dgm:spPr/>
      <dgm:t>
        <a:bodyPr/>
        <a:lstStyle/>
        <a:p>
          <a:r>
            <a:rPr lang="en-US"/>
            <a:t>Electrophysiology- general practice/cardiology</a:t>
          </a:r>
        </a:p>
      </dgm:t>
    </dgm:pt>
    <dgm:pt modelId="{746D69A4-5B57-4FB1-88A0-7DA2BD0A0B75}" type="parTrans" cxnId="{D30A9345-8E9C-44AB-B9E8-25B4FD24CCA2}">
      <dgm:prSet/>
      <dgm:spPr/>
      <dgm:t>
        <a:bodyPr/>
        <a:lstStyle/>
        <a:p>
          <a:endParaRPr lang="en-US"/>
        </a:p>
      </dgm:t>
    </dgm:pt>
    <dgm:pt modelId="{3D6E965E-97E1-45F5-BB08-E7B009928B2B}" type="sibTrans" cxnId="{D30A9345-8E9C-44AB-B9E8-25B4FD24CCA2}">
      <dgm:prSet/>
      <dgm:spPr/>
      <dgm:t>
        <a:bodyPr/>
        <a:lstStyle/>
        <a:p>
          <a:endParaRPr lang="en-US"/>
        </a:p>
      </dgm:t>
    </dgm:pt>
    <dgm:pt modelId="{D587F16E-D763-4DC6-9A34-919D2808C5E6}" type="pres">
      <dgm:prSet presAssocID="{92BC78A3-95B9-4FD7-9D3B-9E447F105356}" presName="linear" presStyleCnt="0">
        <dgm:presLayoutVars>
          <dgm:animLvl val="lvl"/>
          <dgm:resizeHandles val="exact"/>
        </dgm:presLayoutVars>
      </dgm:prSet>
      <dgm:spPr/>
    </dgm:pt>
    <dgm:pt modelId="{ABC5B625-BDDE-41F4-BE4E-A0F4DA8A59F7}" type="pres">
      <dgm:prSet presAssocID="{1E50DD54-18C3-4F68-8C90-4281B638A166}" presName="parentText" presStyleLbl="node1" presStyleIdx="0" presStyleCnt="8">
        <dgm:presLayoutVars>
          <dgm:chMax val="0"/>
          <dgm:bulletEnabled val="1"/>
        </dgm:presLayoutVars>
      </dgm:prSet>
      <dgm:spPr/>
    </dgm:pt>
    <dgm:pt modelId="{67776CE9-1573-4C32-A9D8-7D17DD3C3F7A}" type="pres">
      <dgm:prSet presAssocID="{37001C18-1B62-4C3D-95B3-7B51DB4C2595}" presName="spacer" presStyleCnt="0"/>
      <dgm:spPr/>
    </dgm:pt>
    <dgm:pt modelId="{BC94D447-FF01-4F53-BB91-CBEF23DC4431}" type="pres">
      <dgm:prSet presAssocID="{92F4DBA5-B6E0-4291-A1A8-2D0FCBACD3D9}" presName="parentText" presStyleLbl="node1" presStyleIdx="1" presStyleCnt="8">
        <dgm:presLayoutVars>
          <dgm:chMax val="0"/>
          <dgm:bulletEnabled val="1"/>
        </dgm:presLayoutVars>
      </dgm:prSet>
      <dgm:spPr/>
    </dgm:pt>
    <dgm:pt modelId="{4CFC3FA8-4BEE-4B63-975D-D2E5D1AE241E}" type="pres">
      <dgm:prSet presAssocID="{5B833509-C94C-4CEA-99CC-847B188DA0E6}" presName="spacer" presStyleCnt="0"/>
      <dgm:spPr/>
    </dgm:pt>
    <dgm:pt modelId="{A60571EB-4B2F-4D27-B35A-4621BF6160EF}" type="pres">
      <dgm:prSet presAssocID="{25B31A76-0A1C-4144-8F3D-62206A215793}" presName="parentText" presStyleLbl="node1" presStyleIdx="2" presStyleCnt="8">
        <dgm:presLayoutVars>
          <dgm:chMax val="0"/>
          <dgm:bulletEnabled val="1"/>
        </dgm:presLayoutVars>
      </dgm:prSet>
      <dgm:spPr/>
    </dgm:pt>
    <dgm:pt modelId="{FAB6980E-A1D5-4337-BB73-C14BFE34EBA0}" type="pres">
      <dgm:prSet presAssocID="{07E1B58A-D9D3-4403-A259-3DC241823AB5}" presName="spacer" presStyleCnt="0"/>
      <dgm:spPr/>
    </dgm:pt>
    <dgm:pt modelId="{37AF3D1B-D763-4EF7-B23A-1B843FC44BB0}" type="pres">
      <dgm:prSet presAssocID="{CC8FDC87-EE21-499C-9B1A-07FF5B12B670}" presName="parentText" presStyleLbl="node1" presStyleIdx="3" presStyleCnt="8">
        <dgm:presLayoutVars>
          <dgm:chMax val="0"/>
          <dgm:bulletEnabled val="1"/>
        </dgm:presLayoutVars>
      </dgm:prSet>
      <dgm:spPr/>
    </dgm:pt>
    <dgm:pt modelId="{ED875658-2954-4459-A8A8-B6735D5FBA12}" type="pres">
      <dgm:prSet presAssocID="{ECEA3597-325E-40BB-8711-847DB813A94A}" presName="spacer" presStyleCnt="0"/>
      <dgm:spPr/>
    </dgm:pt>
    <dgm:pt modelId="{9ACAE015-E56F-49C8-8293-ACC60E0B5CEF}" type="pres">
      <dgm:prSet presAssocID="{7F226C63-7F89-4852-A51A-7E0F323AF3AD}" presName="parentText" presStyleLbl="node1" presStyleIdx="4" presStyleCnt="8">
        <dgm:presLayoutVars>
          <dgm:chMax val="0"/>
          <dgm:bulletEnabled val="1"/>
        </dgm:presLayoutVars>
      </dgm:prSet>
      <dgm:spPr/>
    </dgm:pt>
    <dgm:pt modelId="{EA84BEC9-2E29-4C93-8EA5-E46E261A553F}" type="pres">
      <dgm:prSet presAssocID="{4EEDEB67-827E-456B-8376-B49925C106D6}" presName="spacer" presStyleCnt="0"/>
      <dgm:spPr/>
    </dgm:pt>
    <dgm:pt modelId="{08F2A275-DF7C-4C5A-96A8-D69CAA2AF165}" type="pres">
      <dgm:prSet presAssocID="{44C64247-1121-4D5B-BE8F-323CE953E550}" presName="parentText" presStyleLbl="node1" presStyleIdx="5" presStyleCnt="8">
        <dgm:presLayoutVars>
          <dgm:chMax val="0"/>
          <dgm:bulletEnabled val="1"/>
        </dgm:presLayoutVars>
      </dgm:prSet>
      <dgm:spPr/>
    </dgm:pt>
    <dgm:pt modelId="{685C8BD0-DACB-440A-8C9E-55D504738F9B}" type="pres">
      <dgm:prSet presAssocID="{3339E40D-E9E2-47A6-9848-BE8CD53500FE}" presName="spacer" presStyleCnt="0"/>
      <dgm:spPr/>
    </dgm:pt>
    <dgm:pt modelId="{0222C0D9-6EB7-4031-80D2-0490CE951299}" type="pres">
      <dgm:prSet presAssocID="{AF0CD432-433E-489F-8536-CB734FCF162E}" presName="parentText" presStyleLbl="node1" presStyleIdx="6" presStyleCnt="8">
        <dgm:presLayoutVars>
          <dgm:chMax val="0"/>
          <dgm:bulletEnabled val="1"/>
        </dgm:presLayoutVars>
      </dgm:prSet>
      <dgm:spPr/>
    </dgm:pt>
    <dgm:pt modelId="{23162CA0-1599-4CEB-A75D-D97B83930C1E}" type="pres">
      <dgm:prSet presAssocID="{C3D349A1-8E61-4685-B4D8-5BCCD44EB23C}" presName="spacer" presStyleCnt="0"/>
      <dgm:spPr/>
    </dgm:pt>
    <dgm:pt modelId="{317308D6-25AF-450B-B9A2-D4FFA5AC66BA}" type="pres">
      <dgm:prSet presAssocID="{0C6FD4E7-431A-4357-82A9-4DBFD2C4AAE4}" presName="parentText" presStyleLbl="node1" presStyleIdx="7" presStyleCnt="8">
        <dgm:presLayoutVars>
          <dgm:chMax val="0"/>
          <dgm:bulletEnabled val="1"/>
        </dgm:presLayoutVars>
      </dgm:prSet>
      <dgm:spPr/>
    </dgm:pt>
  </dgm:ptLst>
  <dgm:cxnLst>
    <dgm:cxn modelId="{24E7DC14-2123-4F7E-BDB7-67E14345C085}" type="presOf" srcId="{1E50DD54-18C3-4F68-8C90-4281B638A166}" destId="{ABC5B625-BDDE-41F4-BE4E-A0F4DA8A59F7}" srcOrd="0" destOrd="0" presId="urn:microsoft.com/office/officeart/2005/8/layout/vList2"/>
    <dgm:cxn modelId="{23168C1D-761F-42DE-B4A9-7ACDD96BB298}" srcId="{92BC78A3-95B9-4FD7-9D3B-9E447F105356}" destId="{7F226C63-7F89-4852-A51A-7E0F323AF3AD}" srcOrd="4" destOrd="0" parTransId="{8713785D-4826-4B3E-8383-BE8D8DD79F15}" sibTransId="{4EEDEB67-827E-456B-8376-B49925C106D6}"/>
    <dgm:cxn modelId="{BF9CC424-BE15-45A0-BC52-0CD34C34E1F2}" type="presOf" srcId="{AF0CD432-433E-489F-8536-CB734FCF162E}" destId="{0222C0D9-6EB7-4031-80D2-0490CE951299}" srcOrd="0" destOrd="0" presId="urn:microsoft.com/office/officeart/2005/8/layout/vList2"/>
    <dgm:cxn modelId="{7E460C37-D843-496F-84B6-AF8661C49442}" srcId="{92BC78A3-95B9-4FD7-9D3B-9E447F105356}" destId="{25B31A76-0A1C-4144-8F3D-62206A215793}" srcOrd="2" destOrd="0" parTransId="{885A77A5-29DC-4CE3-84B1-82205D92CC81}" sibTransId="{07E1B58A-D9D3-4403-A259-3DC241823AB5}"/>
    <dgm:cxn modelId="{B3888D5D-F8C9-4373-9FCC-6FC604D58050}" srcId="{92BC78A3-95B9-4FD7-9D3B-9E447F105356}" destId="{AF0CD432-433E-489F-8536-CB734FCF162E}" srcOrd="6" destOrd="0" parTransId="{D40E56B9-D6D8-4D72-9EC1-93D8EAE864BF}" sibTransId="{C3D349A1-8E61-4685-B4D8-5BCCD44EB23C}"/>
    <dgm:cxn modelId="{D30A9345-8E9C-44AB-B9E8-25B4FD24CCA2}" srcId="{92BC78A3-95B9-4FD7-9D3B-9E447F105356}" destId="{0C6FD4E7-431A-4357-82A9-4DBFD2C4AAE4}" srcOrd="7" destOrd="0" parTransId="{746D69A4-5B57-4FB1-88A0-7DA2BD0A0B75}" sibTransId="{3D6E965E-97E1-45F5-BB08-E7B009928B2B}"/>
    <dgm:cxn modelId="{9B07E447-B414-4DA3-B759-29E8F321DDCF}" type="presOf" srcId="{92BC78A3-95B9-4FD7-9D3B-9E447F105356}" destId="{D587F16E-D763-4DC6-9A34-919D2808C5E6}" srcOrd="0" destOrd="0" presId="urn:microsoft.com/office/officeart/2005/8/layout/vList2"/>
    <dgm:cxn modelId="{467E9574-26D9-4C02-ABB2-22809CB5FDAD}" srcId="{92BC78A3-95B9-4FD7-9D3B-9E447F105356}" destId="{92F4DBA5-B6E0-4291-A1A8-2D0FCBACD3D9}" srcOrd="1" destOrd="0" parTransId="{83F8FE0F-7496-4884-920C-91BC7BC783B3}" sibTransId="{5B833509-C94C-4CEA-99CC-847B188DA0E6}"/>
    <dgm:cxn modelId="{95B81A7D-6041-4CC5-B205-30103377AE88}" type="presOf" srcId="{92F4DBA5-B6E0-4291-A1A8-2D0FCBACD3D9}" destId="{BC94D447-FF01-4F53-BB91-CBEF23DC4431}" srcOrd="0" destOrd="0" presId="urn:microsoft.com/office/officeart/2005/8/layout/vList2"/>
    <dgm:cxn modelId="{4809408C-7130-47C3-9368-E8AD181FF140}" type="presOf" srcId="{25B31A76-0A1C-4144-8F3D-62206A215793}" destId="{A60571EB-4B2F-4D27-B35A-4621BF6160EF}" srcOrd="0" destOrd="0" presId="urn:microsoft.com/office/officeart/2005/8/layout/vList2"/>
    <dgm:cxn modelId="{9D0CAD8C-3049-4F01-85C6-1F5180CBA465}" type="presOf" srcId="{7F226C63-7F89-4852-A51A-7E0F323AF3AD}" destId="{9ACAE015-E56F-49C8-8293-ACC60E0B5CEF}" srcOrd="0" destOrd="0" presId="urn:microsoft.com/office/officeart/2005/8/layout/vList2"/>
    <dgm:cxn modelId="{C120DF99-4B9B-451D-B97B-2D5072DE5C30}" type="presOf" srcId="{0C6FD4E7-431A-4357-82A9-4DBFD2C4AAE4}" destId="{317308D6-25AF-450B-B9A2-D4FFA5AC66BA}" srcOrd="0" destOrd="0" presId="urn:microsoft.com/office/officeart/2005/8/layout/vList2"/>
    <dgm:cxn modelId="{55D62DDC-8EFE-4540-B5C7-A220C5F5EA60}" type="presOf" srcId="{44C64247-1121-4D5B-BE8F-323CE953E550}" destId="{08F2A275-DF7C-4C5A-96A8-D69CAA2AF165}" srcOrd="0" destOrd="0" presId="urn:microsoft.com/office/officeart/2005/8/layout/vList2"/>
    <dgm:cxn modelId="{555FBAE8-1F16-444E-B073-B3B6C2F26BFF}" srcId="{92BC78A3-95B9-4FD7-9D3B-9E447F105356}" destId="{44C64247-1121-4D5B-BE8F-323CE953E550}" srcOrd="5" destOrd="0" parTransId="{1163339A-9498-4F42-B77C-12379B5F3DC6}" sibTransId="{3339E40D-E9E2-47A6-9848-BE8CD53500FE}"/>
    <dgm:cxn modelId="{5B18E7EA-8EAD-4658-B431-A6F11DFA851F}" srcId="{92BC78A3-95B9-4FD7-9D3B-9E447F105356}" destId="{CC8FDC87-EE21-499C-9B1A-07FF5B12B670}" srcOrd="3" destOrd="0" parTransId="{E7D00126-84EA-483D-A40B-3A2C1FCCD3DE}" sibTransId="{ECEA3597-325E-40BB-8711-847DB813A94A}"/>
    <dgm:cxn modelId="{E89785EB-7F9A-4273-87A0-851D6D8478C5}" srcId="{92BC78A3-95B9-4FD7-9D3B-9E447F105356}" destId="{1E50DD54-18C3-4F68-8C90-4281B638A166}" srcOrd="0" destOrd="0" parTransId="{632C8550-3398-4F19-B6FC-4005E94BCB4F}" sibTransId="{37001C18-1B62-4C3D-95B3-7B51DB4C2595}"/>
    <dgm:cxn modelId="{2A020CFA-5908-4138-8CCC-524935DACE87}" type="presOf" srcId="{CC8FDC87-EE21-499C-9B1A-07FF5B12B670}" destId="{37AF3D1B-D763-4EF7-B23A-1B843FC44BB0}" srcOrd="0" destOrd="0" presId="urn:microsoft.com/office/officeart/2005/8/layout/vList2"/>
    <dgm:cxn modelId="{588A940E-CF4F-4FE2-A2D9-12D7D4AA52D8}" type="presParOf" srcId="{D587F16E-D763-4DC6-9A34-919D2808C5E6}" destId="{ABC5B625-BDDE-41F4-BE4E-A0F4DA8A59F7}" srcOrd="0" destOrd="0" presId="urn:microsoft.com/office/officeart/2005/8/layout/vList2"/>
    <dgm:cxn modelId="{FA9AA525-2753-4976-8AE2-572A17D72E65}" type="presParOf" srcId="{D587F16E-D763-4DC6-9A34-919D2808C5E6}" destId="{67776CE9-1573-4C32-A9D8-7D17DD3C3F7A}" srcOrd="1" destOrd="0" presId="urn:microsoft.com/office/officeart/2005/8/layout/vList2"/>
    <dgm:cxn modelId="{F1893DDE-F3C5-4DC8-BAC4-045245ED4E40}" type="presParOf" srcId="{D587F16E-D763-4DC6-9A34-919D2808C5E6}" destId="{BC94D447-FF01-4F53-BB91-CBEF23DC4431}" srcOrd="2" destOrd="0" presId="urn:microsoft.com/office/officeart/2005/8/layout/vList2"/>
    <dgm:cxn modelId="{B33F4701-17F9-4076-B2C2-E794CDE99339}" type="presParOf" srcId="{D587F16E-D763-4DC6-9A34-919D2808C5E6}" destId="{4CFC3FA8-4BEE-4B63-975D-D2E5D1AE241E}" srcOrd="3" destOrd="0" presId="urn:microsoft.com/office/officeart/2005/8/layout/vList2"/>
    <dgm:cxn modelId="{D6962317-61D3-4459-A3FA-1B80EB09B0E5}" type="presParOf" srcId="{D587F16E-D763-4DC6-9A34-919D2808C5E6}" destId="{A60571EB-4B2F-4D27-B35A-4621BF6160EF}" srcOrd="4" destOrd="0" presId="urn:microsoft.com/office/officeart/2005/8/layout/vList2"/>
    <dgm:cxn modelId="{51DCA387-711B-4F3E-B695-B638B45FA615}" type="presParOf" srcId="{D587F16E-D763-4DC6-9A34-919D2808C5E6}" destId="{FAB6980E-A1D5-4337-BB73-C14BFE34EBA0}" srcOrd="5" destOrd="0" presId="urn:microsoft.com/office/officeart/2005/8/layout/vList2"/>
    <dgm:cxn modelId="{777012DA-7A75-4976-9A37-18EA44519ECC}" type="presParOf" srcId="{D587F16E-D763-4DC6-9A34-919D2808C5E6}" destId="{37AF3D1B-D763-4EF7-B23A-1B843FC44BB0}" srcOrd="6" destOrd="0" presId="urn:microsoft.com/office/officeart/2005/8/layout/vList2"/>
    <dgm:cxn modelId="{B722E033-8817-4F7C-B2D2-B615EF19945A}" type="presParOf" srcId="{D587F16E-D763-4DC6-9A34-919D2808C5E6}" destId="{ED875658-2954-4459-A8A8-B6735D5FBA12}" srcOrd="7" destOrd="0" presId="urn:microsoft.com/office/officeart/2005/8/layout/vList2"/>
    <dgm:cxn modelId="{1F40324A-54F1-460A-8392-0A500DB179C6}" type="presParOf" srcId="{D587F16E-D763-4DC6-9A34-919D2808C5E6}" destId="{9ACAE015-E56F-49C8-8293-ACC60E0B5CEF}" srcOrd="8" destOrd="0" presId="urn:microsoft.com/office/officeart/2005/8/layout/vList2"/>
    <dgm:cxn modelId="{5DC7C46F-FA06-47E7-B7C4-F2AD25DB0F6E}" type="presParOf" srcId="{D587F16E-D763-4DC6-9A34-919D2808C5E6}" destId="{EA84BEC9-2E29-4C93-8EA5-E46E261A553F}" srcOrd="9" destOrd="0" presId="urn:microsoft.com/office/officeart/2005/8/layout/vList2"/>
    <dgm:cxn modelId="{97075661-CC98-4731-AD9A-ED2DE87C99CA}" type="presParOf" srcId="{D587F16E-D763-4DC6-9A34-919D2808C5E6}" destId="{08F2A275-DF7C-4C5A-96A8-D69CAA2AF165}" srcOrd="10" destOrd="0" presId="urn:microsoft.com/office/officeart/2005/8/layout/vList2"/>
    <dgm:cxn modelId="{2CC822EC-4292-487A-9EC8-8E868A5C9865}" type="presParOf" srcId="{D587F16E-D763-4DC6-9A34-919D2808C5E6}" destId="{685C8BD0-DACB-440A-8C9E-55D504738F9B}" srcOrd="11" destOrd="0" presId="urn:microsoft.com/office/officeart/2005/8/layout/vList2"/>
    <dgm:cxn modelId="{C0A53B89-E710-40E4-9743-5F199B021BE3}" type="presParOf" srcId="{D587F16E-D763-4DC6-9A34-919D2808C5E6}" destId="{0222C0D9-6EB7-4031-80D2-0490CE951299}" srcOrd="12" destOrd="0" presId="urn:microsoft.com/office/officeart/2005/8/layout/vList2"/>
    <dgm:cxn modelId="{343C7F39-3B69-4150-B3AF-D10AF0A4A757}" type="presParOf" srcId="{D587F16E-D763-4DC6-9A34-919D2808C5E6}" destId="{23162CA0-1599-4CEB-A75D-D97B83930C1E}" srcOrd="13" destOrd="0" presId="urn:microsoft.com/office/officeart/2005/8/layout/vList2"/>
    <dgm:cxn modelId="{86E82754-C0C2-4A1C-983A-66A4008ED2A9}" type="presParOf" srcId="{D587F16E-D763-4DC6-9A34-919D2808C5E6}" destId="{317308D6-25AF-450B-B9A2-D4FFA5AC66BA}"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81FF191-0D3E-4521-9CAB-7762CEDA4041}"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9B40720B-DF90-498A-9CC2-7BA746123EED}">
      <dgm:prSet/>
      <dgm:spPr/>
      <dgm:t>
        <a:bodyPr/>
        <a:lstStyle/>
        <a:p>
          <a:r>
            <a:rPr lang="en-US"/>
            <a:t>Diagnostics- Imaging (radiograph, echocardiography), electrocardiography</a:t>
          </a:r>
        </a:p>
      </dgm:t>
    </dgm:pt>
    <dgm:pt modelId="{FB2FDBD7-81D1-4477-973D-FEDCBF93E5DA}" type="parTrans" cxnId="{1BCF497C-07F1-4636-B212-9B4E39616D53}">
      <dgm:prSet/>
      <dgm:spPr/>
      <dgm:t>
        <a:bodyPr/>
        <a:lstStyle/>
        <a:p>
          <a:endParaRPr lang="en-US"/>
        </a:p>
      </dgm:t>
    </dgm:pt>
    <dgm:pt modelId="{DD195D56-250A-4D89-98C9-E5E8A74C98EF}" type="sibTrans" cxnId="{1BCF497C-07F1-4636-B212-9B4E39616D53}">
      <dgm:prSet/>
      <dgm:spPr/>
      <dgm:t>
        <a:bodyPr/>
        <a:lstStyle/>
        <a:p>
          <a:endParaRPr lang="en-US"/>
        </a:p>
      </dgm:t>
    </dgm:pt>
    <dgm:pt modelId="{025E8864-F9DF-479F-9C77-FA6121EC53D4}">
      <dgm:prSet/>
      <dgm:spPr/>
      <dgm:t>
        <a:bodyPr/>
        <a:lstStyle/>
        <a:p>
          <a:r>
            <a:rPr lang="en-US"/>
            <a:t>Chatbots</a:t>
          </a:r>
        </a:p>
      </dgm:t>
    </dgm:pt>
    <dgm:pt modelId="{0BD8FB35-BF54-44F7-9F5B-A1552D0495B6}" type="parTrans" cxnId="{9C7EAE00-1876-4F80-88A7-F5D99BB171AC}">
      <dgm:prSet/>
      <dgm:spPr/>
      <dgm:t>
        <a:bodyPr/>
        <a:lstStyle/>
        <a:p>
          <a:endParaRPr lang="en-US"/>
        </a:p>
      </dgm:t>
    </dgm:pt>
    <dgm:pt modelId="{137C9899-FC78-4E16-9EE3-4A4D43BC3EB7}" type="sibTrans" cxnId="{9C7EAE00-1876-4F80-88A7-F5D99BB171AC}">
      <dgm:prSet/>
      <dgm:spPr/>
      <dgm:t>
        <a:bodyPr/>
        <a:lstStyle/>
        <a:p>
          <a:endParaRPr lang="en-US"/>
        </a:p>
      </dgm:t>
    </dgm:pt>
    <dgm:pt modelId="{42CBD3B1-A2D9-4EA3-A32A-E13EA2968713}">
      <dgm:prSet/>
      <dgm:spPr/>
      <dgm:t>
        <a:bodyPr/>
        <a:lstStyle/>
        <a:p>
          <a:r>
            <a:rPr lang="en-US"/>
            <a:t>Remote telemonitoring</a:t>
          </a:r>
        </a:p>
      </dgm:t>
    </dgm:pt>
    <dgm:pt modelId="{06DB2997-3DF1-4544-A1EB-069B12FAC5A8}" type="parTrans" cxnId="{E9F8A3DC-D33A-4ED6-AB88-B84153161208}">
      <dgm:prSet/>
      <dgm:spPr/>
      <dgm:t>
        <a:bodyPr/>
        <a:lstStyle/>
        <a:p>
          <a:endParaRPr lang="en-US"/>
        </a:p>
      </dgm:t>
    </dgm:pt>
    <dgm:pt modelId="{88F55488-5DFD-4861-81D4-FCC10765B4F4}" type="sibTrans" cxnId="{E9F8A3DC-D33A-4ED6-AB88-B84153161208}">
      <dgm:prSet/>
      <dgm:spPr/>
      <dgm:t>
        <a:bodyPr/>
        <a:lstStyle/>
        <a:p>
          <a:endParaRPr lang="en-US"/>
        </a:p>
      </dgm:t>
    </dgm:pt>
    <dgm:pt modelId="{BCC0287F-43BD-46AF-B6D6-6786024823AB}">
      <dgm:prSet/>
      <dgm:spPr/>
      <dgm:t>
        <a:bodyPr/>
        <a:lstStyle/>
        <a:p>
          <a:r>
            <a:rPr lang="en-US"/>
            <a:t>Telephonic medicine </a:t>
          </a:r>
        </a:p>
      </dgm:t>
    </dgm:pt>
    <dgm:pt modelId="{197872DC-32B0-4E09-8C31-ABEC0E9052EC}" type="parTrans" cxnId="{9326A7CE-083E-4835-BE1A-36863165E1C7}">
      <dgm:prSet/>
      <dgm:spPr/>
      <dgm:t>
        <a:bodyPr/>
        <a:lstStyle/>
        <a:p>
          <a:endParaRPr lang="en-US"/>
        </a:p>
      </dgm:t>
    </dgm:pt>
    <dgm:pt modelId="{0D2C3E86-E968-4F0A-A94D-7F881E1BC341}" type="sibTrans" cxnId="{9326A7CE-083E-4835-BE1A-36863165E1C7}">
      <dgm:prSet/>
      <dgm:spPr/>
      <dgm:t>
        <a:bodyPr/>
        <a:lstStyle/>
        <a:p>
          <a:endParaRPr lang="en-US"/>
        </a:p>
      </dgm:t>
    </dgm:pt>
    <dgm:pt modelId="{B163A1B4-B669-4FE2-B728-C93119CD54F7}" type="pres">
      <dgm:prSet presAssocID="{781FF191-0D3E-4521-9CAB-7762CEDA4041}" presName="vert0" presStyleCnt="0">
        <dgm:presLayoutVars>
          <dgm:dir/>
          <dgm:animOne val="branch"/>
          <dgm:animLvl val="lvl"/>
        </dgm:presLayoutVars>
      </dgm:prSet>
      <dgm:spPr/>
    </dgm:pt>
    <dgm:pt modelId="{C35049BB-7CAB-4762-91AB-0181A242A863}" type="pres">
      <dgm:prSet presAssocID="{9B40720B-DF90-498A-9CC2-7BA746123EED}" presName="thickLine" presStyleLbl="alignNode1" presStyleIdx="0" presStyleCnt="4"/>
      <dgm:spPr/>
    </dgm:pt>
    <dgm:pt modelId="{EC21DE8A-FF31-4A99-ACEA-1E2F33A1FF37}" type="pres">
      <dgm:prSet presAssocID="{9B40720B-DF90-498A-9CC2-7BA746123EED}" presName="horz1" presStyleCnt="0"/>
      <dgm:spPr/>
    </dgm:pt>
    <dgm:pt modelId="{965C5053-08A0-4060-B8EE-3AE6BB462F3B}" type="pres">
      <dgm:prSet presAssocID="{9B40720B-DF90-498A-9CC2-7BA746123EED}" presName="tx1" presStyleLbl="revTx" presStyleIdx="0" presStyleCnt="4"/>
      <dgm:spPr/>
    </dgm:pt>
    <dgm:pt modelId="{AD5BD715-94AB-4344-B06E-39297CE1EEE2}" type="pres">
      <dgm:prSet presAssocID="{9B40720B-DF90-498A-9CC2-7BA746123EED}" presName="vert1" presStyleCnt="0"/>
      <dgm:spPr/>
    </dgm:pt>
    <dgm:pt modelId="{C3DE4383-5DE3-4A11-A1CE-A0134838AB22}" type="pres">
      <dgm:prSet presAssocID="{025E8864-F9DF-479F-9C77-FA6121EC53D4}" presName="thickLine" presStyleLbl="alignNode1" presStyleIdx="1" presStyleCnt="4"/>
      <dgm:spPr/>
    </dgm:pt>
    <dgm:pt modelId="{6C3A699F-2908-4CDC-A7B8-464617CCFCBF}" type="pres">
      <dgm:prSet presAssocID="{025E8864-F9DF-479F-9C77-FA6121EC53D4}" presName="horz1" presStyleCnt="0"/>
      <dgm:spPr/>
    </dgm:pt>
    <dgm:pt modelId="{A179AB66-B538-4632-AE76-B48D439A43F6}" type="pres">
      <dgm:prSet presAssocID="{025E8864-F9DF-479F-9C77-FA6121EC53D4}" presName="tx1" presStyleLbl="revTx" presStyleIdx="1" presStyleCnt="4"/>
      <dgm:spPr/>
    </dgm:pt>
    <dgm:pt modelId="{52E55332-E285-4BC6-BD28-AE8D3A30E341}" type="pres">
      <dgm:prSet presAssocID="{025E8864-F9DF-479F-9C77-FA6121EC53D4}" presName="vert1" presStyleCnt="0"/>
      <dgm:spPr/>
    </dgm:pt>
    <dgm:pt modelId="{6F617350-5E58-4AD5-B903-61EC7EB71D6A}" type="pres">
      <dgm:prSet presAssocID="{42CBD3B1-A2D9-4EA3-A32A-E13EA2968713}" presName="thickLine" presStyleLbl="alignNode1" presStyleIdx="2" presStyleCnt="4"/>
      <dgm:spPr/>
    </dgm:pt>
    <dgm:pt modelId="{B403B4F3-B6B5-4254-9CE9-530671F99D17}" type="pres">
      <dgm:prSet presAssocID="{42CBD3B1-A2D9-4EA3-A32A-E13EA2968713}" presName="horz1" presStyleCnt="0"/>
      <dgm:spPr/>
    </dgm:pt>
    <dgm:pt modelId="{59AE29CA-4B99-4A06-9E10-7B3CFE5F0302}" type="pres">
      <dgm:prSet presAssocID="{42CBD3B1-A2D9-4EA3-A32A-E13EA2968713}" presName="tx1" presStyleLbl="revTx" presStyleIdx="2" presStyleCnt="4"/>
      <dgm:spPr/>
    </dgm:pt>
    <dgm:pt modelId="{3F0F8851-96E5-4A47-A10A-305C65D607F6}" type="pres">
      <dgm:prSet presAssocID="{42CBD3B1-A2D9-4EA3-A32A-E13EA2968713}" presName="vert1" presStyleCnt="0"/>
      <dgm:spPr/>
    </dgm:pt>
    <dgm:pt modelId="{DD4137B5-E266-4B06-AA09-3EA6E66F3F8D}" type="pres">
      <dgm:prSet presAssocID="{BCC0287F-43BD-46AF-B6D6-6786024823AB}" presName="thickLine" presStyleLbl="alignNode1" presStyleIdx="3" presStyleCnt="4"/>
      <dgm:spPr/>
    </dgm:pt>
    <dgm:pt modelId="{D38FAABF-4CC5-4A34-8448-42F3CBA9AD6C}" type="pres">
      <dgm:prSet presAssocID="{BCC0287F-43BD-46AF-B6D6-6786024823AB}" presName="horz1" presStyleCnt="0"/>
      <dgm:spPr/>
    </dgm:pt>
    <dgm:pt modelId="{A02B83E8-5527-41DC-8A51-BEE7E92658A3}" type="pres">
      <dgm:prSet presAssocID="{BCC0287F-43BD-46AF-B6D6-6786024823AB}" presName="tx1" presStyleLbl="revTx" presStyleIdx="3" presStyleCnt="4"/>
      <dgm:spPr/>
    </dgm:pt>
    <dgm:pt modelId="{C40074FE-9C83-425D-9F6E-3108CDB9CF57}" type="pres">
      <dgm:prSet presAssocID="{BCC0287F-43BD-46AF-B6D6-6786024823AB}" presName="vert1" presStyleCnt="0"/>
      <dgm:spPr/>
    </dgm:pt>
  </dgm:ptLst>
  <dgm:cxnLst>
    <dgm:cxn modelId="{9C7EAE00-1876-4F80-88A7-F5D99BB171AC}" srcId="{781FF191-0D3E-4521-9CAB-7762CEDA4041}" destId="{025E8864-F9DF-479F-9C77-FA6121EC53D4}" srcOrd="1" destOrd="0" parTransId="{0BD8FB35-BF54-44F7-9F5B-A1552D0495B6}" sibTransId="{137C9899-FC78-4E16-9EE3-4A4D43BC3EB7}"/>
    <dgm:cxn modelId="{33D3221A-6A28-41C9-AFB4-505AC0DDE824}" type="presOf" srcId="{42CBD3B1-A2D9-4EA3-A32A-E13EA2968713}" destId="{59AE29CA-4B99-4A06-9E10-7B3CFE5F0302}" srcOrd="0" destOrd="0" presId="urn:microsoft.com/office/officeart/2008/layout/LinedList"/>
    <dgm:cxn modelId="{C2AD6B3F-423C-4DF1-8EAE-6320F64A9D55}" type="presOf" srcId="{BCC0287F-43BD-46AF-B6D6-6786024823AB}" destId="{A02B83E8-5527-41DC-8A51-BEE7E92658A3}" srcOrd="0" destOrd="0" presId="urn:microsoft.com/office/officeart/2008/layout/LinedList"/>
    <dgm:cxn modelId="{1BCF497C-07F1-4636-B212-9B4E39616D53}" srcId="{781FF191-0D3E-4521-9CAB-7762CEDA4041}" destId="{9B40720B-DF90-498A-9CC2-7BA746123EED}" srcOrd="0" destOrd="0" parTransId="{FB2FDBD7-81D1-4477-973D-FEDCBF93E5DA}" sibTransId="{DD195D56-250A-4D89-98C9-E5E8A74C98EF}"/>
    <dgm:cxn modelId="{117A3FB3-F376-41AE-961E-F49BFB5F4FE9}" type="presOf" srcId="{781FF191-0D3E-4521-9CAB-7762CEDA4041}" destId="{B163A1B4-B669-4FE2-B728-C93119CD54F7}" srcOrd="0" destOrd="0" presId="urn:microsoft.com/office/officeart/2008/layout/LinedList"/>
    <dgm:cxn modelId="{8FE7A3C2-FFF2-41E4-96AA-72BD13E920A7}" type="presOf" srcId="{9B40720B-DF90-498A-9CC2-7BA746123EED}" destId="{965C5053-08A0-4060-B8EE-3AE6BB462F3B}" srcOrd="0" destOrd="0" presId="urn:microsoft.com/office/officeart/2008/layout/LinedList"/>
    <dgm:cxn modelId="{9326A7CE-083E-4835-BE1A-36863165E1C7}" srcId="{781FF191-0D3E-4521-9CAB-7762CEDA4041}" destId="{BCC0287F-43BD-46AF-B6D6-6786024823AB}" srcOrd="3" destOrd="0" parTransId="{197872DC-32B0-4E09-8C31-ABEC0E9052EC}" sibTransId="{0D2C3E86-E968-4F0A-A94D-7F881E1BC341}"/>
    <dgm:cxn modelId="{29B987D8-1789-42AA-B73F-B2B3D4144BF1}" type="presOf" srcId="{025E8864-F9DF-479F-9C77-FA6121EC53D4}" destId="{A179AB66-B538-4632-AE76-B48D439A43F6}" srcOrd="0" destOrd="0" presId="urn:microsoft.com/office/officeart/2008/layout/LinedList"/>
    <dgm:cxn modelId="{E9F8A3DC-D33A-4ED6-AB88-B84153161208}" srcId="{781FF191-0D3E-4521-9CAB-7762CEDA4041}" destId="{42CBD3B1-A2D9-4EA3-A32A-E13EA2968713}" srcOrd="2" destOrd="0" parTransId="{06DB2997-3DF1-4544-A1EB-069B12FAC5A8}" sibTransId="{88F55488-5DFD-4861-81D4-FCC10765B4F4}"/>
    <dgm:cxn modelId="{08D1B217-67EC-4FC7-A131-F64624E0F966}" type="presParOf" srcId="{B163A1B4-B669-4FE2-B728-C93119CD54F7}" destId="{C35049BB-7CAB-4762-91AB-0181A242A863}" srcOrd="0" destOrd="0" presId="urn:microsoft.com/office/officeart/2008/layout/LinedList"/>
    <dgm:cxn modelId="{9A9FFEE0-9D87-4728-83F1-6DBA5965F66A}" type="presParOf" srcId="{B163A1B4-B669-4FE2-B728-C93119CD54F7}" destId="{EC21DE8A-FF31-4A99-ACEA-1E2F33A1FF37}" srcOrd="1" destOrd="0" presId="urn:microsoft.com/office/officeart/2008/layout/LinedList"/>
    <dgm:cxn modelId="{FF562EBB-53EA-4BC3-8688-CF5CA0E1BE2C}" type="presParOf" srcId="{EC21DE8A-FF31-4A99-ACEA-1E2F33A1FF37}" destId="{965C5053-08A0-4060-B8EE-3AE6BB462F3B}" srcOrd="0" destOrd="0" presId="urn:microsoft.com/office/officeart/2008/layout/LinedList"/>
    <dgm:cxn modelId="{D57A6A4D-B971-42A6-8145-1A00C99B0636}" type="presParOf" srcId="{EC21DE8A-FF31-4A99-ACEA-1E2F33A1FF37}" destId="{AD5BD715-94AB-4344-B06E-39297CE1EEE2}" srcOrd="1" destOrd="0" presId="urn:microsoft.com/office/officeart/2008/layout/LinedList"/>
    <dgm:cxn modelId="{0A20DE64-41DC-41A9-9169-FB007C2E1E31}" type="presParOf" srcId="{B163A1B4-B669-4FE2-B728-C93119CD54F7}" destId="{C3DE4383-5DE3-4A11-A1CE-A0134838AB22}" srcOrd="2" destOrd="0" presId="urn:microsoft.com/office/officeart/2008/layout/LinedList"/>
    <dgm:cxn modelId="{77F1E9FF-EB30-4EB5-978C-90F02E738516}" type="presParOf" srcId="{B163A1B4-B669-4FE2-B728-C93119CD54F7}" destId="{6C3A699F-2908-4CDC-A7B8-464617CCFCBF}" srcOrd="3" destOrd="0" presId="urn:microsoft.com/office/officeart/2008/layout/LinedList"/>
    <dgm:cxn modelId="{E7C914CE-5591-48CC-BA0F-3828C85C39CC}" type="presParOf" srcId="{6C3A699F-2908-4CDC-A7B8-464617CCFCBF}" destId="{A179AB66-B538-4632-AE76-B48D439A43F6}" srcOrd="0" destOrd="0" presId="urn:microsoft.com/office/officeart/2008/layout/LinedList"/>
    <dgm:cxn modelId="{07051A41-8CCA-4B7A-8650-1378D44DE1E4}" type="presParOf" srcId="{6C3A699F-2908-4CDC-A7B8-464617CCFCBF}" destId="{52E55332-E285-4BC6-BD28-AE8D3A30E341}" srcOrd="1" destOrd="0" presId="urn:microsoft.com/office/officeart/2008/layout/LinedList"/>
    <dgm:cxn modelId="{B311D405-68BD-4DF3-B16C-1CD1D640D910}" type="presParOf" srcId="{B163A1B4-B669-4FE2-B728-C93119CD54F7}" destId="{6F617350-5E58-4AD5-B903-61EC7EB71D6A}" srcOrd="4" destOrd="0" presId="urn:microsoft.com/office/officeart/2008/layout/LinedList"/>
    <dgm:cxn modelId="{8589CF01-CC76-4814-921A-C30D2F5E82FF}" type="presParOf" srcId="{B163A1B4-B669-4FE2-B728-C93119CD54F7}" destId="{B403B4F3-B6B5-4254-9CE9-530671F99D17}" srcOrd="5" destOrd="0" presId="urn:microsoft.com/office/officeart/2008/layout/LinedList"/>
    <dgm:cxn modelId="{BD22DA81-FBD0-43A4-9853-625F4A6DEA18}" type="presParOf" srcId="{B403B4F3-B6B5-4254-9CE9-530671F99D17}" destId="{59AE29CA-4B99-4A06-9E10-7B3CFE5F0302}" srcOrd="0" destOrd="0" presId="urn:microsoft.com/office/officeart/2008/layout/LinedList"/>
    <dgm:cxn modelId="{0971488A-508C-40C6-904B-1228B29CBB4F}" type="presParOf" srcId="{B403B4F3-B6B5-4254-9CE9-530671F99D17}" destId="{3F0F8851-96E5-4A47-A10A-305C65D607F6}" srcOrd="1" destOrd="0" presId="urn:microsoft.com/office/officeart/2008/layout/LinedList"/>
    <dgm:cxn modelId="{68730311-EBFA-4B4F-B43E-59D5AC6500C5}" type="presParOf" srcId="{B163A1B4-B669-4FE2-B728-C93119CD54F7}" destId="{DD4137B5-E266-4B06-AA09-3EA6E66F3F8D}" srcOrd="6" destOrd="0" presId="urn:microsoft.com/office/officeart/2008/layout/LinedList"/>
    <dgm:cxn modelId="{CAF51F90-1327-4925-9075-80CC1A8BB7D2}" type="presParOf" srcId="{B163A1B4-B669-4FE2-B728-C93119CD54F7}" destId="{D38FAABF-4CC5-4A34-8448-42F3CBA9AD6C}" srcOrd="7" destOrd="0" presId="urn:microsoft.com/office/officeart/2008/layout/LinedList"/>
    <dgm:cxn modelId="{C4CF7B49-CFFF-4112-9A39-112D06A1208F}" type="presParOf" srcId="{D38FAABF-4CC5-4A34-8448-42F3CBA9AD6C}" destId="{A02B83E8-5527-41DC-8A51-BEE7E92658A3}" srcOrd="0" destOrd="0" presId="urn:microsoft.com/office/officeart/2008/layout/LinedList"/>
    <dgm:cxn modelId="{7A3E4BFF-6FD4-462D-83DF-40D9DA06179C}" type="presParOf" srcId="{D38FAABF-4CC5-4A34-8448-42F3CBA9AD6C}" destId="{C40074FE-9C83-425D-9F6E-3108CDB9CF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D0F35D9-9653-48FD-ADB1-286EFF4580B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3551F08-120C-4D09-9B41-7FA1505318A0}">
      <dgm:prSet/>
      <dgm:spPr/>
      <dgm:t>
        <a:bodyPr/>
        <a:lstStyle/>
        <a:p>
          <a:r>
            <a:rPr lang="en-US"/>
            <a:t>AI Chest radiographs are being trained to pick up cardiomegaly, aortic unfolding etc.</a:t>
          </a:r>
        </a:p>
      </dgm:t>
    </dgm:pt>
    <dgm:pt modelId="{A64DC944-B281-4565-B6A2-4E8129F5CCD9}" type="parTrans" cxnId="{E2C98ACF-DBFB-44D8-8792-D446900AF47E}">
      <dgm:prSet/>
      <dgm:spPr/>
      <dgm:t>
        <a:bodyPr/>
        <a:lstStyle/>
        <a:p>
          <a:endParaRPr lang="en-US"/>
        </a:p>
      </dgm:t>
    </dgm:pt>
    <dgm:pt modelId="{FF85854D-498D-443C-968F-ADA9EE0C2E3D}" type="sibTrans" cxnId="{E2C98ACF-DBFB-44D8-8792-D446900AF47E}">
      <dgm:prSet/>
      <dgm:spPr/>
      <dgm:t>
        <a:bodyPr/>
        <a:lstStyle/>
        <a:p>
          <a:endParaRPr lang="en-US"/>
        </a:p>
      </dgm:t>
    </dgm:pt>
    <dgm:pt modelId="{70B4DDB7-FDAA-4F77-BF6E-41064052C01A}">
      <dgm:prSet/>
      <dgm:spPr/>
      <dgm:t>
        <a:bodyPr/>
        <a:lstStyle/>
        <a:p>
          <a:r>
            <a:rPr lang="en-US"/>
            <a:t>Interpretations may be more or up to that of a trained radiologist.</a:t>
          </a:r>
        </a:p>
      </dgm:t>
    </dgm:pt>
    <dgm:pt modelId="{4FEEA82F-3731-4C6D-9954-C70DB3200D99}" type="parTrans" cxnId="{BDB28785-BB30-4CE5-8ECE-E3B9CA048B2D}">
      <dgm:prSet/>
      <dgm:spPr/>
      <dgm:t>
        <a:bodyPr/>
        <a:lstStyle/>
        <a:p>
          <a:endParaRPr lang="en-US"/>
        </a:p>
      </dgm:t>
    </dgm:pt>
    <dgm:pt modelId="{0EE4BD5F-B4C2-4B8A-9375-532AFD553033}" type="sibTrans" cxnId="{BDB28785-BB30-4CE5-8ECE-E3B9CA048B2D}">
      <dgm:prSet/>
      <dgm:spPr/>
      <dgm:t>
        <a:bodyPr/>
        <a:lstStyle/>
        <a:p>
          <a:endParaRPr lang="en-US"/>
        </a:p>
      </dgm:t>
    </dgm:pt>
    <dgm:pt modelId="{AD6C98ED-04CE-4797-A613-67A30F000CFB}">
      <dgm:prSet/>
      <dgm:spPr/>
      <dgm:t>
        <a:bodyPr/>
        <a:lstStyle/>
        <a:p>
          <a:r>
            <a:rPr lang="en-US"/>
            <a:t>Very sensitive to pick mild cardiomegaly (as in example in next slide)</a:t>
          </a:r>
        </a:p>
      </dgm:t>
    </dgm:pt>
    <dgm:pt modelId="{F299CAD3-23B1-48D4-A5E2-E3D0C99A3B0C}" type="parTrans" cxnId="{2049CAC9-AACE-42CD-BD27-5CB72F6CA39B}">
      <dgm:prSet/>
      <dgm:spPr/>
      <dgm:t>
        <a:bodyPr/>
        <a:lstStyle/>
        <a:p>
          <a:endParaRPr lang="en-US"/>
        </a:p>
      </dgm:t>
    </dgm:pt>
    <dgm:pt modelId="{90607240-9135-4AEB-90CD-50F2F897EADD}" type="sibTrans" cxnId="{2049CAC9-AACE-42CD-BD27-5CB72F6CA39B}">
      <dgm:prSet/>
      <dgm:spPr/>
      <dgm:t>
        <a:bodyPr/>
        <a:lstStyle/>
        <a:p>
          <a:endParaRPr lang="en-US"/>
        </a:p>
      </dgm:t>
    </dgm:pt>
    <dgm:pt modelId="{C270A013-F2F7-4831-8AB7-D5AF47D1DA50}">
      <dgm:prSet/>
      <dgm:spPr/>
      <dgm:t>
        <a:bodyPr/>
        <a:lstStyle/>
        <a:p>
          <a:r>
            <a:rPr lang="en-US"/>
            <a:t>Usefulness: May help in population screening of CVD complications and in identifying cardiac diseases</a:t>
          </a:r>
        </a:p>
      </dgm:t>
    </dgm:pt>
    <dgm:pt modelId="{2940D366-3C52-4480-8B1F-555FA177F15E}" type="parTrans" cxnId="{8F82864F-AC7D-4529-8E17-2209214270DC}">
      <dgm:prSet/>
      <dgm:spPr/>
      <dgm:t>
        <a:bodyPr/>
        <a:lstStyle/>
        <a:p>
          <a:endParaRPr lang="en-US"/>
        </a:p>
      </dgm:t>
    </dgm:pt>
    <dgm:pt modelId="{13EF0DD6-9CB9-42BE-AE6F-F9190863E699}" type="sibTrans" cxnId="{8F82864F-AC7D-4529-8E17-2209214270DC}">
      <dgm:prSet/>
      <dgm:spPr/>
      <dgm:t>
        <a:bodyPr/>
        <a:lstStyle/>
        <a:p>
          <a:endParaRPr lang="en-US"/>
        </a:p>
      </dgm:t>
    </dgm:pt>
    <dgm:pt modelId="{984E7566-0247-4D9F-9423-28809D518A17}" type="pres">
      <dgm:prSet presAssocID="{5D0F35D9-9653-48FD-ADB1-286EFF4580B8}" presName="linear" presStyleCnt="0">
        <dgm:presLayoutVars>
          <dgm:animLvl val="lvl"/>
          <dgm:resizeHandles val="exact"/>
        </dgm:presLayoutVars>
      </dgm:prSet>
      <dgm:spPr/>
    </dgm:pt>
    <dgm:pt modelId="{E6685C0E-324B-4B7E-895E-B3D82365381D}" type="pres">
      <dgm:prSet presAssocID="{63551F08-120C-4D09-9B41-7FA1505318A0}" presName="parentText" presStyleLbl="node1" presStyleIdx="0" presStyleCnt="4">
        <dgm:presLayoutVars>
          <dgm:chMax val="0"/>
          <dgm:bulletEnabled val="1"/>
        </dgm:presLayoutVars>
      </dgm:prSet>
      <dgm:spPr/>
    </dgm:pt>
    <dgm:pt modelId="{0826977F-A0C9-4054-BE94-B16287B452BD}" type="pres">
      <dgm:prSet presAssocID="{FF85854D-498D-443C-968F-ADA9EE0C2E3D}" presName="spacer" presStyleCnt="0"/>
      <dgm:spPr/>
    </dgm:pt>
    <dgm:pt modelId="{4DAF59F3-2EC6-4672-AFF3-A6F96B60DAAE}" type="pres">
      <dgm:prSet presAssocID="{70B4DDB7-FDAA-4F77-BF6E-41064052C01A}" presName="parentText" presStyleLbl="node1" presStyleIdx="1" presStyleCnt="4">
        <dgm:presLayoutVars>
          <dgm:chMax val="0"/>
          <dgm:bulletEnabled val="1"/>
        </dgm:presLayoutVars>
      </dgm:prSet>
      <dgm:spPr/>
    </dgm:pt>
    <dgm:pt modelId="{B640C3FA-EC07-4057-9AC7-17F729F4F4AA}" type="pres">
      <dgm:prSet presAssocID="{0EE4BD5F-B4C2-4B8A-9375-532AFD553033}" presName="spacer" presStyleCnt="0"/>
      <dgm:spPr/>
    </dgm:pt>
    <dgm:pt modelId="{2FD86DB1-77C8-4157-A3DF-A91F484CB3C1}" type="pres">
      <dgm:prSet presAssocID="{AD6C98ED-04CE-4797-A613-67A30F000CFB}" presName="parentText" presStyleLbl="node1" presStyleIdx="2" presStyleCnt="4">
        <dgm:presLayoutVars>
          <dgm:chMax val="0"/>
          <dgm:bulletEnabled val="1"/>
        </dgm:presLayoutVars>
      </dgm:prSet>
      <dgm:spPr/>
    </dgm:pt>
    <dgm:pt modelId="{EABE3725-C5D9-4600-9D78-39C1AA60161F}" type="pres">
      <dgm:prSet presAssocID="{90607240-9135-4AEB-90CD-50F2F897EADD}" presName="spacer" presStyleCnt="0"/>
      <dgm:spPr/>
    </dgm:pt>
    <dgm:pt modelId="{7690A4F4-B208-49AB-96F6-6BA932A57F0E}" type="pres">
      <dgm:prSet presAssocID="{C270A013-F2F7-4831-8AB7-D5AF47D1DA50}" presName="parentText" presStyleLbl="node1" presStyleIdx="3" presStyleCnt="4">
        <dgm:presLayoutVars>
          <dgm:chMax val="0"/>
          <dgm:bulletEnabled val="1"/>
        </dgm:presLayoutVars>
      </dgm:prSet>
      <dgm:spPr/>
    </dgm:pt>
  </dgm:ptLst>
  <dgm:cxnLst>
    <dgm:cxn modelId="{910B4816-0B13-4DA4-A70E-E06B2C109393}" type="presOf" srcId="{C270A013-F2F7-4831-8AB7-D5AF47D1DA50}" destId="{7690A4F4-B208-49AB-96F6-6BA932A57F0E}" srcOrd="0" destOrd="0" presId="urn:microsoft.com/office/officeart/2005/8/layout/vList2"/>
    <dgm:cxn modelId="{7F112A2A-D5FE-458D-8360-2957643706BF}" type="presOf" srcId="{AD6C98ED-04CE-4797-A613-67A30F000CFB}" destId="{2FD86DB1-77C8-4157-A3DF-A91F484CB3C1}" srcOrd="0" destOrd="0" presId="urn:microsoft.com/office/officeart/2005/8/layout/vList2"/>
    <dgm:cxn modelId="{DECFD35E-4CE5-4042-8E68-C1C952B27A28}" type="presOf" srcId="{5D0F35D9-9653-48FD-ADB1-286EFF4580B8}" destId="{984E7566-0247-4D9F-9423-28809D518A17}" srcOrd="0" destOrd="0" presId="urn:microsoft.com/office/officeart/2005/8/layout/vList2"/>
    <dgm:cxn modelId="{BB6C2541-045D-4A3B-873E-8496468DEFF9}" type="presOf" srcId="{70B4DDB7-FDAA-4F77-BF6E-41064052C01A}" destId="{4DAF59F3-2EC6-4672-AFF3-A6F96B60DAAE}" srcOrd="0" destOrd="0" presId="urn:microsoft.com/office/officeart/2005/8/layout/vList2"/>
    <dgm:cxn modelId="{8F82864F-AC7D-4529-8E17-2209214270DC}" srcId="{5D0F35D9-9653-48FD-ADB1-286EFF4580B8}" destId="{C270A013-F2F7-4831-8AB7-D5AF47D1DA50}" srcOrd="3" destOrd="0" parTransId="{2940D366-3C52-4480-8B1F-555FA177F15E}" sibTransId="{13EF0DD6-9CB9-42BE-AE6F-F9190863E699}"/>
    <dgm:cxn modelId="{BDB28785-BB30-4CE5-8ECE-E3B9CA048B2D}" srcId="{5D0F35D9-9653-48FD-ADB1-286EFF4580B8}" destId="{70B4DDB7-FDAA-4F77-BF6E-41064052C01A}" srcOrd="1" destOrd="0" parTransId="{4FEEA82F-3731-4C6D-9954-C70DB3200D99}" sibTransId="{0EE4BD5F-B4C2-4B8A-9375-532AFD553033}"/>
    <dgm:cxn modelId="{2049CAC9-AACE-42CD-BD27-5CB72F6CA39B}" srcId="{5D0F35D9-9653-48FD-ADB1-286EFF4580B8}" destId="{AD6C98ED-04CE-4797-A613-67A30F000CFB}" srcOrd="2" destOrd="0" parTransId="{F299CAD3-23B1-48D4-A5E2-E3D0C99A3B0C}" sibTransId="{90607240-9135-4AEB-90CD-50F2F897EADD}"/>
    <dgm:cxn modelId="{E2C98ACF-DBFB-44D8-8792-D446900AF47E}" srcId="{5D0F35D9-9653-48FD-ADB1-286EFF4580B8}" destId="{63551F08-120C-4D09-9B41-7FA1505318A0}" srcOrd="0" destOrd="0" parTransId="{A64DC944-B281-4565-B6A2-4E8129F5CCD9}" sibTransId="{FF85854D-498D-443C-968F-ADA9EE0C2E3D}"/>
    <dgm:cxn modelId="{318FE1F4-9A8D-4802-922A-7753F11E86A7}" type="presOf" srcId="{63551F08-120C-4D09-9B41-7FA1505318A0}" destId="{E6685C0E-324B-4B7E-895E-B3D82365381D}" srcOrd="0" destOrd="0" presId="urn:microsoft.com/office/officeart/2005/8/layout/vList2"/>
    <dgm:cxn modelId="{01AC64D7-537B-4C2E-9A05-3B5927163B7E}" type="presParOf" srcId="{984E7566-0247-4D9F-9423-28809D518A17}" destId="{E6685C0E-324B-4B7E-895E-B3D82365381D}" srcOrd="0" destOrd="0" presId="urn:microsoft.com/office/officeart/2005/8/layout/vList2"/>
    <dgm:cxn modelId="{5BC26D4E-A3DE-48CC-A8BB-6BBFFC8CD652}" type="presParOf" srcId="{984E7566-0247-4D9F-9423-28809D518A17}" destId="{0826977F-A0C9-4054-BE94-B16287B452BD}" srcOrd="1" destOrd="0" presId="urn:microsoft.com/office/officeart/2005/8/layout/vList2"/>
    <dgm:cxn modelId="{8E74A48C-E6E5-4D5A-A3D7-70FF01FF4B64}" type="presParOf" srcId="{984E7566-0247-4D9F-9423-28809D518A17}" destId="{4DAF59F3-2EC6-4672-AFF3-A6F96B60DAAE}" srcOrd="2" destOrd="0" presId="urn:microsoft.com/office/officeart/2005/8/layout/vList2"/>
    <dgm:cxn modelId="{6B40DA03-028B-4F7B-9AD0-FBD2A5B0DD97}" type="presParOf" srcId="{984E7566-0247-4D9F-9423-28809D518A17}" destId="{B640C3FA-EC07-4057-9AC7-17F729F4F4AA}" srcOrd="3" destOrd="0" presId="urn:microsoft.com/office/officeart/2005/8/layout/vList2"/>
    <dgm:cxn modelId="{43C47C32-6B1D-4329-B63C-59F0377D3B87}" type="presParOf" srcId="{984E7566-0247-4D9F-9423-28809D518A17}" destId="{2FD86DB1-77C8-4157-A3DF-A91F484CB3C1}" srcOrd="4" destOrd="0" presId="urn:microsoft.com/office/officeart/2005/8/layout/vList2"/>
    <dgm:cxn modelId="{66EA5C3D-E53D-47C5-8115-28232A6DF2DC}" type="presParOf" srcId="{984E7566-0247-4D9F-9423-28809D518A17}" destId="{EABE3725-C5D9-4600-9D78-39C1AA60161F}" srcOrd="5" destOrd="0" presId="urn:microsoft.com/office/officeart/2005/8/layout/vList2"/>
    <dgm:cxn modelId="{1BB96A51-8129-42EA-9333-B68E6E08F862}" type="presParOf" srcId="{984E7566-0247-4D9F-9423-28809D518A17}" destId="{7690A4F4-B208-49AB-96F6-6BA932A57F0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AE79ACA-D016-4E9E-97F8-BFD4F0624344}" type="doc">
      <dgm:prSet loTypeId="urn:microsoft.com/office/officeart/2018/2/layout/IconVerticalSolidList#12" loCatId="icon" qsTypeId="urn:microsoft.com/office/officeart/2005/8/quickstyle/simple1" qsCatId="simple" csTypeId="urn:microsoft.com/office/officeart/2018/5/colors/Iconchunking_neutralicontext_colorful1#9" csCatId="colorful" phldr="1"/>
      <dgm:spPr/>
      <dgm:t>
        <a:bodyPr/>
        <a:lstStyle/>
        <a:p>
          <a:endParaRPr lang="en-US"/>
        </a:p>
      </dgm:t>
    </dgm:pt>
    <dgm:pt modelId="{547D2FA0-F806-4F53-80B9-5A88C80F830E}">
      <dgm:prSet/>
      <dgm:spPr/>
      <dgm:t>
        <a:bodyPr/>
        <a:lstStyle/>
        <a:p>
          <a:r>
            <a:rPr lang="en-US"/>
            <a:t>The social constructs that perpetuate hypertension myths worsen hypertension control.</a:t>
          </a:r>
        </a:p>
      </dgm:t>
    </dgm:pt>
    <dgm:pt modelId="{E7EA5016-00F5-42CE-B621-951313B9BAA0}" type="parTrans" cxnId="{4C331225-FC0F-4F83-A13A-DEE06CA41307}">
      <dgm:prSet/>
      <dgm:spPr/>
      <dgm:t>
        <a:bodyPr/>
        <a:lstStyle/>
        <a:p>
          <a:endParaRPr lang="en-US"/>
        </a:p>
      </dgm:t>
    </dgm:pt>
    <dgm:pt modelId="{1B95CEF3-5D36-417C-916D-46CC4C050003}" type="sibTrans" cxnId="{4C331225-FC0F-4F83-A13A-DEE06CA41307}">
      <dgm:prSet/>
      <dgm:spPr/>
      <dgm:t>
        <a:bodyPr/>
        <a:lstStyle/>
        <a:p>
          <a:endParaRPr lang="en-US"/>
        </a:p>
      </dgm:t>
    </dgm:pt>
    <dgm:pt modelId="{9C9A3F78-8725-4AA4-93F1-830A41E38C4B}">
      <dgm:prSet/>
      <dgm:spPr/>
      <dgm:t>
        <a:bodyPr/>
        <a:lstStyle/>
        <a:p>
          <a:r>
            <a:rPr lang="en-US"/>
            <a:t>Many patients get their hypertension knowledge from health workers.</a:t>
          </a:r>
        </a:p>
      </dgm:t>
    </dgm:pt>
    <dgm:pt modelId="{791E2BB5-1C5A-4AAA-B896-F04A0C20AC23}" type="parTrans" cxnId="{F1325C1F-81F3-4F1A-A807-2DD5F844C275}">
      <dgm:prSet/>
      <dgm:spPr/>
      <dgm:t>
        <a:bodyPr/>
        <a:lstStyle/>
        <a:p>
          <a:endParaRPr lang="en-US"/>
        </a:p>
      </dgm:t>
    </dgm:pt>
    <dgm:pt modelId="{3ED28D1F-9DF3-4CEB-A133-961A743CC914}" type="sibTrans" cxnId="{F1325C1F-81F3-4F1A-A807-2DD5F844C275}">
      <dgm:prSet/>
      <dgm:spPr/>
      <dgm:t>
        <a:bodyPr/>
        <a:lstStyle/>
        <a:p>
          <a:endParaRPr lang="en-US"/>
        </a:p>
      </dgm:t>
    </dgm:pt>
    <dgm:pt modelId="{E458E37B-FBDF-4DFE-BD1F-1E771EE8AD7F}">
      <dgm:prSet/>
      <dgm:spPr/>
      <dgm:t>
        <a:bodyPr/>
        <a:lstStyle/>
        <a:p>
          <a:r>
            <a:rPr lang="en-US"/>
            <a:t>Flow of hypertension myths could be iatrogenic and transgenerational</a:t>
          </a:r>
        </a:p>
      </dgm:t>
    </dgm:pt>
    <dgm:pt modelId="{605D8069-CA83-400D-8FB5-C720703CE114}" type="parTrans" cxnId="{71D32333-67F4-40D0-998C-702B15C95F60}">
      <dgm:prSet/>
      <dgm:spPr/>
      <dgm:t>
        <a:bodyPr/>
        <a:lstStyle/>
        <a:p>
          <a:endParaRPr lang="en-US"/>
        </a:p>
      </dgm:t>
    </dgm:pt>
    <dgm:pt modelId="{EE91C328-E5FC-44DB-A674-1184FE0935A8}" type="sibTrans" cxnId="{71D32333-67F4-40D0-998C-702B15C95F60}">
      <dgm:prSet/>
      <dgm:spPr/>
      <dgm:t>
        <a:bodyPr/>
        <a:lstStyle/>
        <a:p>
          <a:endParaRPr lang="en-US"/>
        </a:p>
      </dgm:t>
    </dgm:pt>
    <dgm:pt modelId="{29DCCB9A-EE17-4547-8904-7BACC2659729}">
      <dgm:prSet/>
      <dgm:spPr/>
      <dgm:t>
        <a:bodyPr/>
        <a:lstStyle/>
        <a:p>
          <a:r>
            <a:rPr lang="en-US"/>
            <a:t>AI chatbots are very efficient and can immunize both patients and health workers from all forms of hypertension myths.</a:t>
          </a:r>
        </a:p>
      </dgm:t>
    </dgm:pt>
    <dgm:pt modelId="{A8CCBBF1-638E-40C2-BC6C-63E88EDD1D29}" type="parTrans" cxnId="{E5C2B690-0D2C-4C7F-A5C7-F8D938AB3C5F}">
      <dgm:prSet/>
      <dgm:spPr/>
      <dgm:t>
        <a:bodyPr/>
        <a:lstStyle/>
        <a:p>
          <a:endParaRPr lang="en-US"/>
        </a:p>
      </dgm:t>
    </dgm:pt>
    <dgm:pt modelId="{836A2B46-212B-4CF4-B5D3-02644E9662EC}" type="sibTrans" cxnId="{E5C2B690-0D2C-4C7F-A5C7-F8D938AB3C5F}">
      <dgm:prSet/>
      <dgm:spPr/>
      <dgm:t>
        <a:bodyPr/>
        <a:lstStyle/>
        <a:p>
          <a:endParaRPr lang="en-US"/>
        </a:p>
      </dgm:t>
    </dgm:pt>
    <dgm:pt modelId="{DE03BDD9-68F3-4178-93AF-DB7BB513AE20}">
      <dgm:prSet/>
      <dgm:spPr/>
      <dgm:t>
        <a:bodyPr/>
        <a:lstStyle/>
        <a:p>
          <a:r>
            <a:rPr lang="en-US" dirty="0"/>
            <a:t>Chatbots can be a source of updated information for patient counselling.</a:t>
          </a:r>
        </a:p>
      </dgm:t>
    </dgm:pt>
    <dgm:pt modelId="{B95A667B-E361-4147-ABD6-79478388349C}" type="parTrans" cxnId="{8E65A2E7-2738-46BC-BBA1-5835AE20FC7F}">
      <dgm:prSet/>
      <dgm:spPr/>
      <dgm:t>
        <a:bodyPr/>
        <a:lstStyle/>
        <a:p>
          <a:endParaRPr lang="en-US"/>
        </a:p>
      </dgm:t>
    </dgm:pt>
    <dgm:pt modelId="{2C966327-F904-43C6-8536-DA6C4B338B45}" type="sibTrans" cxnId="{8E65A2E7-2738-46BC-BBA1-5835AE20FC7F}">
      <dgm:prSet/>
      <dgm:spPr/>
      <dgm:t>
        <a:bodyPr/>
        <a:lstStyle/>
        <a:p>
          <a:endParaRPr lang="en-US"/>
        </a:p>
      </dgm:t>
    </dgm:pt>
    <dgm:pt modelId="{9D3513AC-55AD-44AB-A712-6D82A5212CC4}" type="pres">
      <dgm:prSet presAssocID="{1AE79ACA-D016-4E9E-97F8-BFD4F0624344}" presName="root" presStyleCnt="0">
        <dgm:presLayoutVars>
          <dgm:dir/>
          <dgm:resizeHandles val="exact"/>
        </dgm:presLayoutVars>
      </dgm:prSet>
      <dgm:spPr/>
    </dgm:pt>
    <dgm:pt modelId="{1C181718-5C73-40D4-868A-173C8DB44FC4}" type="pres">
      <dgm:prSet presAssocID="{547D2FA0-F806-4F53-80B9-5A88C80F830E}" presName="compNode" presStyleCnt="0"/>
      <dgm:spPr/>
    </dgm:pt>
    <dgm:pt modelId="{C8E2CAF0-3A89-470D-87CC-3D462880B0AC}" type="pres">
      <dgm:prSet presAssocID="{547D2FA0-F806-4F53-80B9-5A88C80F830E}" presName="bgRect" presStyleLbl="bgShp" presStyleIdx="0" presStyleCnt="5"/>
      <dgm:spPr/>
    </dgm:pt>
    <dgm:pt modelId="{BFA2F6F2-0C57-46DA-B7A9-0E097772AD68}" type="pres">
      <dgm:prSet presAssocID="{547D2FA0-F806-4F53-80B9-5A88C80F830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AC5FA1F-FB18-4AB4-84E7-AE8E73C0D876}" type="pres">
      <dgm:prSet presAssocID="{547D2FA0-F806-4F53-80B9-5A88C80F830E}" presName="spaceRect" presStyleCnt="0"/>
      <dgm:spPr/>
    </dgm:pt>
    <dgm:pt modelId="{D91355D7-9B06-446C-8A37-34127DF59F4E}" type="pres">
      <dgm:prSet presAssocID="{547D2FA0-F806-4F53-80B9-5A88C80F830E}" presName="parTx" presStyleLbl="revTx" presStyleIdx="0" presStyleCnt="5">
        <dgm:presLayoutVars>
          <dgm:chMax val="0"/>
          <dgm:chPref val="0"/>
        </dgm:presLayoutVars>
      </dgm:prSet>
      <dgm:spPr/>
    </dgm:pt>
    <dgm:pt modelId="{6A2C2870-6A0F-4CC8-BD7C-678E3F246C23}" type="pres">
      <dgm:prSet presAssocID="{1B95CEF3-5D36-417C-916D-46CC4C050003}" presName="sibTrans" presStyleCnt="0"/>
      <dgm:spPr/>
    </dgm:pt>
    <dgm:pt modelId="{0AA9F45E-246A-4997-8333-630A4468716D}" type="pres">
      <dgm:prSet presAssocID="{9C9A3F78-8725-4AA4-93F1-830A41E38C4B}" presName="compNode" presStyleCnt="0"/>
      <dgm:spPr/>
    </dgm:pt>
    <dgm:pt modelId="{28FDBD9B-F7C4-41DC-94DE-B16972F9FDD8}" type="pres">
      <dgm:prSet presAssocID="{9C9A3F78-8725-4AA4-93F1-830A41E38C4B}" presName="bgRect" presStyleLbl="bgShp" presStyleIdx="1" presStyleCnt="5"/>
      <dgm:spPr/>
    </dgm:pt>
    <dgm:pt modelId="{C1EB2EE6-30F1-4319-9D1B-CC2570E30F58}" type="pres">
      <dgm:prSet presAssocID="{9C9A3F78-8725-4AA4-93F1-830A41E38C4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86861907-604A-430D-8C90-B05D8D063231}" type="pres">
      <dgm:prSet presAssocID="{9C9A3F78-8725-4AA4-93F1-830A41E38C4B}" presName="spaceRect" presStyleCnt="0"/>
      <dgm:spPr/>
    </dgm:pt>
    <dgm:pt modelId="{054FC905-64C7-4B6E-AA3B-78E810CA4413}" type="pres">
      <dgm:prSet presAssocID="{9C9A3F78-8725-4AA4-93F1-830A41E38C4B}" presName="parTx" presStyleLbl="revTx" presStyleIdx="1" presStyleCnt="5">
        <dgm:presLayoutVars>
          <dgm:chMax val="0"/>
          <dgm:chPref val="0"/>
        </dgm:presLayoutVars>
      </dgm:prSet>
      <dgm:spPr/>
    </dgm:pt>
    <dgm:pt modelId="{B691664D-3318-4FDD-8D4B-7BDBB471BB07}" type="pres">
      <dgm:prSet presAssocID="{3ED28D1F-9DF3-4CEB-A133-961A743CC914}" presName="sibTrans" presStyleCnt="0"/>
      <dgm:spPr/>
    </dgm:pt>
    <dgm:pt modelId="{A6B82B1E-B5B6-4AAA-8520-A412AA8063BC}" type="pres">
      <dgm:prSet presAssocID="{E458E37B-FBDF-4DFE-BD1F-1E771EE8AD7F}" presName="compNode" presStyleCnt="0"/>
      <dgm:spPr/>
    </dgm:pt>
    <dgm:pt modelId="{B46F4042-92A7-4060-8AF8-A5D45555F4F8}" type="pres">
      <dgm:prSet presAssocID="{E458E37B-FBDF-4DFE-BD1F-1E771EE8AD7F}" presName="bgRect" presStyleLbl="bgShp" presStyleIdx="2" presStyleCnt="5"/>
      <dgm:spPr/>
    </dgm:pt>
    <dgm:pt modelId="{B01BCFBF-F7CA-4DFE-A3E3-F3E5593161EE}" type="pres">
      <dgm:prSet presAssocID="{E458E37B-FBDF-4DFE-BD1F-1E771EE8AD7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111543E7-02CA-4675-8698-8E3441453EAA}" type="pres">
      <dgm:prSet presAssocID="{E458E37B-FBDF-4DFE-BD1F-1E771EE8AD7F}" presName="spaceRect" presStyleCnt="0"/>
      <dgm:spPr/>
    </dgm:pt>
    <dgm:pt modelId="{1A0F4BAC-ADE8-4B0D-9E32-517913297653}" type="pres">
      <dgm:prSet presAssocID="{E458E37B-FBDF-4DFE-BD1F-1E771EE8AD7F}" presName="parTx" presStyleLbl="revTx" presStyleIdx="2" presStyleCnt="5">
        <dgm:presLayoutVars>
          <dgm:chMax val="0"/>
          <dgm:chPref val="0"/>
        </dgm:presLayoutVars>
      </dgm:prSet>
      <dgm:spPr/>
    </dgm:pt>
    <dgm:pt modelId="{274BE203-D244-41CB-9FBF-9005728217B1}" type="pres">
      <dgm:prSet presAssocID="{EE91C328-E5FC-44DB-A674-1184FE0935A8}" presName="sibTrans" presStyleCnt="0"/>
      <dgm:spPr/>
    </dgm:pt>
    <dgm:pt modelId="{F4F3D7BE-7BBE-4304-80A6-5736BC53C690}" type="pres">
      <dgm:prSet presAssocID="{29DCCB9A-EE17-4547-8904-7BACC2659729}" presName="compNode" presStyleCnt="0"/>
      <dgm:spPr/>
    </dgm:pt>
    <dgm:pt modelId="{1C18535D-D059-4D0B-B9C9-6DBE6B276BAC}" type="pres">
      <dgm:prSet presAssocID="{29DCCB9A-EE17-4547-8904-7BACC2659729}" presName="bgRect" presStyleLbl="bgShp" presStyleIdx="3" presStyleCnt="5"/>
      <dgm:spPr/>
    </dgm:pt>
    <dgm:pt modelId="{E77050D5-FCF3-463C-995F-876F417D0890}" type="pres">
      <dgm:prSet presAssocID="{29DCCB9A-EE17-4547-8904-7BACC265972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bot"/>
        </a:ext>
      </dgm:extLst>
    </dgm:pt>
    <dgm:pt modelId="{3E7DCDD0-7014-4F4B-ACE7-F83DE4DD31FD}" type="pres">
      <dgm:prSet presAssocID="{29DCCB9A-EE17-4547-8904-7BACC2659729}" presName="spaceRect" presStyleCnt="0"/>
      <dgm:spPr/>
    </dgm:pt>
    <dgm:pt modelId="{193F8457-D7DC-4D3D-B637-EA032689ED17}" type="pres">
      <dgm:prSet presAssocID="{29DCCB9A-EE17-4547-8904-7BACC2659729}" presName="parTx" presStyleLbl="revTx" presStyleIdx="3" presStyleCnt="5">
        <dgm:presLayoutVars>
          <dgm:chMax val="0"/>
          <dgm:chPref val="0"/>
        </dgm:presLayoutVars>
      </dgm:prSet>
      <dgm:spPr/>
    </dgm:pt>
    <dgm:pt modelId="{95DD84DB-B216-4D86-AB3B-D40FED550D68}" type="pres">
      <dgm:prSet presAssocID="{836A2B46-212B-4CF4-B5D3-02644E9662EC}" presName="sibTrans" presStyleCnt="0"/>
      <dgm:spPr/>
    </dgm:pt>
    <dgm:pt modelId="{33226443-CE7C-4E6F-877E-519B690F52C8}" type="pres">
      <dgm:prSet presAssocID="{DE03BDD9-68F3-4178-93AF-DB7BB513AE20}" presName="compNode" presStyleCnt="0"/>
      <dgm:spPr/>
    </dgm:pt>
    <dgm:pt modelId="{45374B0A-2E86-434E-AE28-A1FD15DDA12A}" type="pres">
      <dgm:prSet presAssocID="{DE03BDD9-68F3-4178-93AF-DB7BB513AE20}" presName="bgRect" presStyleLbl="bgShp" presStyleIdx="4" presStyleCnt="5"/>
      <dgm:spPr/>
    </dgm:pt>
    <dgm:pt modelId="{7B06F2C1-E0CB-46B7-AD24-2B72E53B5B73}" type="pres">
      <dgm:prSet presAssocID="{DE03BDD9-68F3-4178-93AF-DB7BB513AE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Bubble"/>
        </a:ext>
      </dgm:extLst>
    </dgm:pt>
    <dgm:pt modelId="{E20E9064-473F-4F14-A2B2-A08CCA4C66C2}" type="pres">
      <dgm:prSet presAssocID="{DE03BDD9-68F3-4178-93AF-DB7BB513AE20}" presName="spaceRect" presStyleCnt="0"/>
      <dgm:spPr/>
    </dgm:pt>
    <dgm:pt modelId="{982C3E54-EB5D-45AC-B7F6-C238D2AC96F3}" type="pres">
      <dgm:prSet presAssocID="{DE03BDD9-68F3-4178-93AF-DB7BB513AE20}" presName="parTx" presStyleLbl="revTx" presStyleIdx="4" presStyleCnt="5">
        <dgm:presLayoutVars>
          <dgm:chMax val="0"/>
          <dgm:chPref val="0"/>
        </dgm:presLayoutVars>
      </dgm:prSet>
      <dgm:spPr/>
    </dgm:pt>
  </dgm:ptLst>
  <dgm:cxnLst>
    <dgm:cxn modelId="{F1325C1F-81F3-4F1A-A807-2DD5F844C275}" srcId="{1AE79ACA-D016-4E9E-97F8-BFD4F0624344}" destId="{9C9A3F78-8725-4AA4-93F1-830A41E38C4B}" srcOrd="1" destOrd="0" parTransId="{791E2BB5-1C5A-4AAA-B896-F04A0C20AC23}" sibTransId="{3ED28D1F-9DF3-4CEB-A133-961A743CC914}"/>
    <dgm:cxn modelId="{4C331225-FC0F-4F83-A13A-DEE06CA41307}" srcId="{1AE79ACA-D016-4E9E-97F8-BFD4F0624344}" destId="{547D2FA0-F806-4F53-80B9-5A88C80F830E}" srcOrd="0" destOrd="0" parTransId="{E7EA5016-00F5-42CE-B621-951313B9BAA0}" sibTransId="{1B95CEF3-5D36-417C-916D-46CC4C050003}"/>
    <dgm:cxn modelId="{71D32333-67F4-40D0-998C-702B15C95F60}" srcId="{1AE79ACA-D016-4E9E-97F8-BFD4F0624344}" destId="{E458E37B-FBDF-4DFE-BD1F-1E771EE8AD7F}" srcOrd="2" destOrd="0" parTransId="{605D8069-CA83-400D-8FB5-C720703CE114}" sibTransId="{EE91C328-E5FC-44DB-A674-1184FE0935A8}"/>
    <dgm:cxn modelId="{257F1860-FB41-4BB6-A42A-9AE530F09C97}" type="presOf" srcId="{E458E37B-FBDF-4DFE-BD1F-1E771EE8AD7F}" destId="{1A0F4BAC-ADE8-4B0D-9E32-517913297653}" srcOrd="0" destOrd="0" presId="urn:microsoft.com/office/officeart/2018/2/layout/IconVerticalSolidList#12"/>
    <dgm:cxn modelId="{438AD670-4D97-4123-ACCC-31DF93C44757}" type="presOf" srcId="{DE03BDD9-68F3-4178-93AF-DB7BB513AE20}" destId="{982C3E54-EB5D-45AC-B7F6-C238D2AC96F3}" srcOrd="0" destOrd="0" presId="urn:microsoft.com/office/officeart/2018/2/layout/IconVerticalSolidList#12"/>
    <dgm:cxn modelId="{E5C2B690-0D2C-4C7F-A5C7-F8D938AB3C5F}" srcId="{1AE79ACA-D016-4E9E-97F8-BFD4F0624344}" destId="{29DCCB9A-EE17-4547-8904-7BACC2659729}" srcOrd="3" destOrd="0" parTransId="{A8CCBBF1-638E-40C2-BC6C-63E88EDD1D29}" sibTransId="{836A2B46-212B-4CF4-B5D3-02644E9662EC}"/>
    <dgm:cxn modelId="{CBB3FAA4-A751-42CF-AD55-9081D1F152A2}" type="presOf" srcId="{547D2FA0-F806-4F53-80B9-5A88C80F830E}" destId="{D91355D7-9B06-446C-8A37-34127DF59F4E}" srcOrd="0" destOrd="0" presId="urn:microsoft.com/office/officeart/2018/2/layout/IconVerticalSolidList#12"/>
    <dgm:cxn modelId="{FE6839A6-35A8-46BA-9C36-CA90160BB185}" type="presOf" srcId="{9C9A3F78-8725-4AA4-93F1-830A41E38C4B}" destId="{054FC905-64C7-4B6E-AA3B-78E810CA4413}" srcOrd="0" destOrd="0" presId="urn:microsoft.com/office/officeart/2018/2/layout/IconVerticalSolidList#12"/>
    <dgm:cxn modelId="{F7815CB4-9BFC-4E6D-A05C-D3366CAEADCF}" type="presOf" srcId="{1AE79ACA-D016-4E9E-97F8-BFD4F0624344}" destId="{9D3513AC-55AD-44AB-A712-6D82A5212CC4}" srcOrd="0" destOrd="0" presId="urn:microsoft.com/office/officeart/2018/2/layout/IconVerticalSolidList#12"/>
    <dgm:cxn modelId="{A72553BB-2C95-43A2-A36B-9DD48AA83712}" type="presOf" srcId="{29DCCB9A-EE17-4547-8904-7BACC2659729}" destId="{193F8457-D7DC-4D3D-B637-EA032689ED17}" srcOrd="0" destOrd="0" presId="urn:microsoft.com/office/officeart/2018/2/layout/IconVerticalSolidList#12"/>
    <dgm:cxn modelId="{8E65A2E7-2738-46BC-BBA1-5835AE20FC7F}" srcId="{1AE79ACA-D016-4E9E-97F8-BFD4F0624344}" destId="{DE03BDD9-68F3-4178-93AF-DB7BB513AE20}" srcOrd="4" destOrd="0" parTransId="{B95A667B-E361-4147-ABD6-79478388349C}" sibTransId="{2C966327-F904-43C6-8536-DA6C4B338B45}"/>
    <dgm:cxn modelId="{DA963C93-D580-4E0E-AF95-063741EDD9A8}" type="presParOf" srcId="{9D3513AC-55AD-44AB-A712-6D82A5212CC4}" destId="{1C181718-5C73-40D4-868A-173C8DB44FC4}" srcOrd="0" destOrd="0" presId="urn:microsoft.com/office/officeart/2018/2/layout/IconVerticalSolidList#12"/>
    <dgm:cxn modelId="{EE138385-09F3-41E5-B79A-5C7C456588CC}" type="presParOf" srcId="{1C181718-5C73-40D4-868A-173C8DB44FC4}" destId="{C8E2CAF0-3A89-470D-87CC-3D462880B0AC}" srcOrd="0" destOrd="0" presId="urn:microsoft.com/office/officeart/2018/2/layout/IconVerticalSolidList#12"/>
    <dgm:cxn modelId="{1E9B248F-D2E3-4826-A9B4-1CDBC02233BC}" type="presParOf" srcId="{1C181718-5C73-40D4-868A-173C8DB44FC4}" destId="{BFA2F6F2-0C57-46DA-B7A9-0E097772AD68}" srcOrd="1" destOrd="0" presId="urn:microsoft.com/office/officeart/2018/2/layout/IconVerticalSolidList#12"/>
    <dgm:cxn modelId="{9A733036-5500-484D-8EC2-721BEE55E563}" type="presParOf" srcId="{1C181718-5C73-40D4-868A-173C8DB44FC4}" destId="{CAC5FA1F-FB18-4AB4-84E7-AE8E73C0D876}" srcOrd="2" destOrd="0" presId="urn:microsoft.com/office/officeart/2018/2/layout/IconVerticalSolidList#12"/>
    <dgm:cxn modelId="{AA23D5E7-0AE7-4B70-8331-A89DDC78DCB3}" type="presParOf" srcId="{1C181718-5C73-40D4-868A-173C8DB44FC4}" destId="{D91355D7-9B06-446C-8A37-34127DF59F4E}" srcOrd="3" destOrd="0" presId="urn:microsoft.com/office/officeart/2018/2/layout/IconVerticalSolidList#12"/>
    <dgm:cxn modelId="{0EFB0B27-DEF4-4EF8-B972-F0138202FEDE}" type="presParOf" srcId="{9D3513AC-55AD-44AB-A712-6D82A5212CC4}" destId="{6A2C2870-6A0F-4CC8-BD7C-678E3F246C23}" srcOrd="1" destOrd="0" presId="urn:microsoft.com/office/officeart/2018/2/layout/IconVerticalSolidList#12"/>
    <dgm:cxn modelId="{4A09411D-1EAB-43DD-ACAB-8A909C7F01C1}" type="presParOf" srcId="{9D3513AC-55AD-44AB-A712-6D82A5212CC4}" destId="{0AA9F45E-246A-4997-8333-630A4468716D}" srcOrd="2" destOrd="0" presId="urn:microsoft.com/office/officeart/2018/2/layout/IconVerticalSolidList#12"/>
    <dgm:cxn modelId="{06DF8B75-EBB2-45E1-806B-8FA46882970B}" type="presParOf" srcId="{0AA9F45E-246A-4997-8333-630A4468716D}" destId="{28FDBD9B-F7C4-41DC-94DE-B16972F9FDD8}" srcOrd="0" destOrd="0" presId="urn:microsoft.com/office/officeart/2018/2/layout/IconVerticalSolidList#12"/>
    <dgm:cxn modelId="{CD15E01E-06D4-421C-BA30-94B20F97917E}" type="presParOf" srcId="{0AA9F45E-246A-4997-8333-630A4468716D}" destId="{C1EB2EE6-30F1-4319-9D1B-CC2570E30F58}" srcOrd="1" destOrd="0" presId="urn:microsoft.com/office/officeart/2018/2/layout/IconVerticalSolidList#12"/>
    <dgm:cxn modelId="{5A6E0BB1-0D2C-4A19-8A39-FAA3BBFC35BE}" type="presParOf" srcId="{0AA9F45E-246A-4997-8333-630A4468716D}" destId="{86861907-604A-430D-8C90-B05D8D063231}" srcOrd="2" destOrd="0" presId="urn:microsoft.com/office/officeart/2018/2/layout/IconVerticalSolidList#12"/>
    <dgm:cxn modelId="{777C1E6D-D422-4E45-A25E-BC4D4DC6F7A6}" type="presParOf" srcId="{0AA9F45E-246A-4997-8333-630A4468716D}" destId="{054FC905-64C7-4B6E-AA3B-78E810CA4413}" srcOrd="3" destOrd="0" presId="urn:microsoft.com/office/officeart/2018/2/layout/IconVerticalSolidList#12"/>
    <dgm:cxn modelId="{FF876F3D-CB41-40DB-A975-ECE386DDF25D}" type="presParOf" srcId="{9D3513AC-55AD-44AB-A712-6D82A5212CC4}" destId="{B691664D-3318-4FDD-8D4B-7BDBB471BB07}" srcOrd="3" destOrd="0" presId="urn:microsoft.com/office/officeart/2018/2/layout/IconVerticalSolidList#12"/>
    <dgm:cxn modelId="{3EEBA280-225B-4945-8722-A3DC0268A983}" type="presParOf" srcId="{9D3513AC-55AD-44AB-A712-6D82A5212CC4}" destId="{A6B82B1E-B5B6-4AAA-8520-A412AA8063BC}" srcOrd="4" destOrd="0" presId="urn:microsoft.com/office/officeart/2018/2/layout/IconVerticalSolidList#12"/>
    <dgm:cxn modelId="{E7BEDE57-6CF4-4BF3-8AD2-084AA113A027}" type="presParOf" srcId="{A6B82B1E-B5B6-4AAA-8520-A412AA8063BC}" destId="{B46F4042-92A7-4060-8AF8-A5D45555F4F8}" srcOrd="0" destOrd="0" presId="urn:microsoft.com/office/officeart/2018/2/layout/IconVerticalSolidList#12"/>
    <dgm:cxn modelId="{FEA9FB0F-C131-459B-918C-E159F266BCDD}" type="presParOf" srcId="{A6B82B1E-B5B6-4AAA-8520-A412AA8063BC}" destId="{B01BCFBF-F7CA-4DFE-A3E3-F3E5593161EE}" srcOrd="1" destOrd="0" presId="urn:microsoft.com/office/officeart/2018/2/layout/IconVerticalSolidList#12"/>
    <dgm:cxn modelId="{D340516D-B946-48F2-9A41-7E2F0B444C67}" type="presParOf" srcId="{A6B82B1E-B5B6-4AAA-8520-A412AA8063BC}" destId="{111543E7-02CA-4675-8698-8E3441453EAA}" srcOrd="2" destOrd="0" presId="urn:microsoft.com/office/officeart/2018/2/layout/IconVerticalSolidList#12"/>
    <dgm:cxn modelId="{6E295E95-18EC-4A6F-897D-4292337A4CB4}" type="presParOf" srcId="{A6B82B1E-B5B6-4AAA-8520-A412AA8063BC}" destId="{1A0F4BAC-ADE8-4B0D-9E32-517913297653}" srcOrd="3" destOrd="0" presId="urn:microsoft.com/office/officeart/2018/2/layout/IconVerticalSolidList#12"/>
    <dgm:cxn modelId="{AC0DE6A7-C45B-48C2-899D-1A5E99B53CF9}" type="presParOf" srcId="{9D3513AC-55AD-44AB-A712-6D82A5212CC4}" destId="{274BE203-D244-41CB-9FBF-9005728217B1}" srcOrd="5" destOrd="0" presId="urn:microsoft.com/office/officeart/2018/2/layout/IconVerticalSolidList#12"/>
    <dgm:cxn modelId="{97B5C03D-6BDB-4B2E-817B-520F0E86200C}" type="presParOf" srcId="{9D3513AC-55AD-44AB-A712-6D82A5212CC4}" destId="{F4F3D7BE-7BBE-4304-80A6-5736BC53C690}" srcOrd="6" destOrd="0" presId="urn:microsoft.com/office/officeart/2018/2/layout/IconVerticalSolidList#12"/>
    <dgm:cxn modelId="{C8629E1F-9AC7-437A-8C88-ACC399DC541F}" type="presParOf" srcId="{F4F3D7BE-7BBE-4304-80A6-5736BC53C690}" destId="{1C18535D-D059-4D0B-B9C9-6DBE6B276BAC}" srcOrd="0" destOrd="0" presId="urn:microsoft.com/office/officeart/2018/2/layout/IconVerticalSolidList#12"/>
    <dgm:cxn modelId="{97C4BB24-494E-44DE-8721-96BC28D062A7}" type="presParOf" srcId="{F4F3D7BE-7BBE-4304-80A6-5736BC53C690}" destId="{E77050D5-FCF3-463C-995F-876F417D0890}" srcOrd="1" destOrd="0" presId="urn:microsoft.com/office/officeart/2018/2/layout/IconVerticalSolidList#12"/>
    <dgm:cxn modelId="{4D739067-D860-4370-81EE-6BF71E8B9176}" type="presParOf" srcId="{F4F3D7BE-7BBE-4304-80A6-5736BC53C690}" destId="{3E7DCDD0-7014-4F4B-ACE7-F83DE4DD31FD}" srcOrd="2" destOrd="0" presId="urn:microsoft.com/office/officeart/2018/2/layout/IconVerticalSolidList#12"/>
    <dgm:cxn modelId="{0B93F7D1-3C4E-4417-8584-32C26DCFC2C2}" type="presParOf" srcId="{F4F3D7BE-7BBE-4304-80A6-5736BC53C690}" destId="{193F8457-D7DC-4D3D-B637-EA032689ED17}" srcOrd="3" destOrd="0" presId="urn:microsoft.com/office/officeart/2018/2/layout/IconVerticalSolidList#12"/>
    <dgm:cxn modelId="{54C43ACE-A7C1-48E0-B779-47686F485147}" type="presParOf" srcId="{9D3513AC-55AD-44AB-A712-6D82A5212CC4}" destId="{95DD84DB-B216-4D86-AB3B-D40FED550D68}" srcOrd="7" destOrd="0" presId="urn:microsoft.com/office/officeart/2018/2/layout/IconVerticalSolidList#12"/>
    <dgm:cxn modelId="{4F9B4092-5C9C-4661-999E-F5847871EAAE}" type="presParOf" srcId="{9D3513AC-55AD-44AB-A712-6D82A5212CC4}" destId="{33226443-CE7C-4E6F-877E-519B690F52C8}" srcOrd="8" destOrd="0" presId="urn:microsoft.com/office/officeart/2018/2/layout/IconVerticalSolidList#12"/>
    <dgm:cxn modelId="{3D1E6569-9C0C-445B-9739-53DB70C2AAF2}" type="presParOf" srcId="{33226443-CE7C-4E6F-877E-519B690F52C8}" destId="{45374B0A-2E86-434E-AE28-A1FD15DDA12A}" srcOrd="0" destOrd="0" presId="urn:microsoft.com/office/officeart/2018/2/layout/IconVerticalSolidList#12"/>
    <dgm:cxn modelId="{434F27B2-8AB8-4D19-8CAC-F8687388E95A}" type="presParOf" srcId="{33226443-CE7C-4E6F-877E-519B690F52C8}" destId="{7B06F2C1-E0CB-46B7-AD24-2B72E53B5B73}" srcOrd="1" destOrd="0" presId="urn:microsoft.com/office/officeart/2018/2/layout/IconVerticalSolidList#12"/>
    <dgm:cxn modelId="{D2161C0D-CE46-47AA-B1F7-8E0DB040A2BA}" type="presParOf" srcId="{33226443-CE7C-4E6F-877E-519B690F52C8}" destId="{E20E9064-473F-4F14-A2B2-A08CCA4C66C2}" srcOrd="2" destOrd="0" presId="urn:microsoft.com/office/officeart/2018/2/layout/IconVerticalSolidList#12"/>
    <dgm:cxn modelId="{FEEFD374-9EB0-4D17-8F41-05839AF9F1C8}" type="presParOf" srcId="{33226443-CE7C-4E6F-877E-519B690F52C8}" destId="{982C3E54-EB5D-45AC-B7F6-C238D2AC96F3}" srcOrd="3" destOrd="0" presId="urn:microsoft.com/office/officeart/2018/2/layout/IconVerticalSolid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B809495-4558-4520-97E3-F0B76129A3A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50AD742-B735-4C0D-93C6-049C5E6ADF57}">
      <dgm:prSet/>
      <dgm:spPr/>
      <dgm:t>
        <a:bodyPr/>
        <a:lstStyle/>
        <a:p>
          <a:r>
            <a:rPr lang="en-US"/>
            <a:t>Reasoning and problem solving</a:t>
          </a:r>
        </a:p>
      </dgm:t>
    </dgm:pt>
    <dgm:pt modelId="{04F7FC63-6AA3-4AEB-B9E3-58B0D4704EDE}" type="parTrans" cxnId="{C7E1CAD6-4CFD-4689-A1BC-C1C5E87FB86B}">
      <dgm:prSet/>
      <dgm:spPr/>
      <dgm:t>
        <a:bodyPr/>
        <a:lstStyle/>
        <a:p>
          <a:endParaRPr lang="en-US"/>
        </a:p>
      </dgm:t>
    </dgm:pt>
    <dgm:pt modelId="{3A049648-1724-4425-9B08-03A1B4500EBD}" type="sibTrans" cxnId="{C7E1CAD6-4CFD-4689-A1BC-C1C5E87FB86B}">
      <dgm:prSet/>
      <dgm:spPr/>
      <dgm:t>
        <a:bodyPr/>
        <a:lstStyle/>
        <a:p>
          <a:endParaRPr lang="en-US"/>
        </a:p>
      </dgm:t>
    </dgm:pt>
    <dgm:pt modelId="{75BD9A40-B2FA-4A55-AFE5-88728CCCDD84}">
      <dgm:prSet/>
      <dgm:spPr/>
      <dgm:t>
        <a:bodyPr/>
        <a:lstStyle/>
        <a:p>
          <a:r>
            <a:rPr lang="en-US"/>
            <a:t>Knowledge representation</a:t>
          </a:r>
        </a:p>
      </dgm:t>
    </dgm:pt>
    <dgm:pt modelId="{7F09B183-8485-4831-A899-C1926F81FD89}" type="parTrans" cxnId="{C0DA7A95-B121-4C6D-9D79-4E3CD52CCB95}">
      <dgm:prSet/>
      <dgm:spPr/>
      <dgm:t>
        <a:bodyPr/>
        <a:lstStyle/>
        <a:p>
          <a:endParaRPr lang="en-US"/>
        </a:p>
      </dgm:t>
    </dgm:pt>
    <dgm:pt modelId="{0E469B29-BD64-4E94-A1C0-9B84466B9EB3}" type="sibTrans" cxnId="{C0DA7A95-B121-4C6D-9D79-4E3CD52CCB95}">
      <dgm:prSet/>
      <dgm:spPr/>
      <dgm:t>
        <a:bodyPr/>
        <a:lstStyle/>
        <a:p>
          <a:endParaRPr lang="en-US"/>
        </a:p>
      </dgm:t>
    </dgm:pt>
    <dgm:pt modelId="{DC670D8C-C865-45E0-BF0B-1A0993236A2E}">
      <dgm:prSet/>
      <dgm:spPr/>
      <dgm:t>
        <a:bodyPr/>
        <a:lstStyle/>
        <a:p>
          <a:r>
            <a:rPr lang="en-US"/>
            <a:t>Planning</a:t>
          </a:r>
        </a:p>
      </dgm:t>
    </dgm:pt>
    <dgm:pt modelId="{BCEA8053-3836-40AD-877F-7752969A4547}" type="parTrans" cxnId="{A8CD8539-3801-4D2C-A03C-059455457F1F}">
      <dgm:prSet/>
      <dgm:spPr/>
      <dgm:t>
        <a:bodyPr/>
        <a:lstStyle/>
        <a:p>
          <a:endParaRPr lang="en-US"/>
        </a:p>
      </dgm:t>
    </dgm:pt>
    <dgm:pt modelId="{0D968F86-A9CE-4997-8EC5-289C615A4A24}" type="sibTrans" cxnId="{A8CD8539-3801-4D2C-A03C-059455457F1F}">
      <dgm:prSet/>
      <dgm:spPr/>
      <dgm:t>
        <a:bodyPr/>
        <a:lstStyle/>
        <a:p>
          <a:endParaRPr lang="en-US"/>
        </a:p>
      </dgm:t>
    </dgm:pt>
    <dgm:pt modelId="{FE0AFC74-031A-48EC-8BBE-88A8BA528260}">
      <dgm:prSet/>
      <dgm:spPr/>
      <dgm:t>
        <a:bodyPr/>
        <a:lstStyle/>
        <a:p>
          <a:r>
            <a:rPr lang="en-US"/>
            <a:t>Learning</a:t>
          </a:r>
        </a:p>
      </dgm:t>
    </dgm:pt>
    <dgm:pt modelId="{10B7CD95-C7B1-4854-BE5E-BB5B1F2D3933}" type="parTrans" cxnId="{252964D4-199C-4E81-A0D1-7FC204C7909B}">
      <dgm:prSet/>
      <dgm:spPr/>
      <dgm:t>
        <a:bodyPr/>
        <a:lstStyle/>
        <a:p>
          <a:endParaRPr lang="en-US"/>
        </a:p>
      </dgm:t>
    </dgm:pt>
    <dgm:pt modelId="{3BC27029-C084-4DA7-A645-AF42D3FA35B2}" type="sibTrans" cxnId="{252964D4-199C-4E81-A0D1-7FC204C7909B}">
      <dgm:prSet/>
      <dgm:spPr/>
      <dgm:t>
        <a:bodyPr/>
        <a:lstStyle/>
        <a:p>
          <a:endParaRPr lang="en-US"/>
        </a:p>
      </dgm:t>
    </dgm:pt>
    <dgm:pt modelId="{03456259-E78A-45BB-88B6-D406F8F3785C}">
      <dgm:prSet/>
      <dgm:spPr/>
      <dgm:t>
        <a:bodyPr/>
        <a:lstStyle/>
        <a:p>
          <a:r>
            <a:rPr lang="en-US"/>
            <a:t>Natural language processing</a:t>
          </a:r>
        </a:p>
      </dgm:t>
    </dgm:pt>
    <dgm:pt modelId="{41922C3A-7F42-4AAC-8959-EB6562FDA6A8}" type="parTrans" cxnId="{D5760D14-273C-431A-BEBB-1ABB63414AEF}">
      <dgm:prSet/>
      <dgm:spPr/>
      <dgm:t>
        <a:bodyPr/>
        <a:lstStyle/>
        <a:p>
          <a:endParaRPr lang="en-US"/>
        </a:p>
      </dgm:t>
    </dgm:pt>
    <dgm:pt modelId="{31E02B4A-9DC8-49AF-A830-6C0F045C0846}" type="sibTrans" cxnId="{D5760D14-273C-431A-BEBB-1ABB63414AEF}">
      <dgm:prSet/>
      <dgm:spPr/>
      <dgm:t>
        <a:bodyPr/>
        <a:lstStyle/>
        <a:p>
          <a:endParaRPr lang="en-US"/>
        </a:p>
      </dgm:t>
    </dgm:pt>
    <dgm:pt modelId="{809F0D3F-7FE1-4029-A31C-720E8FEE3D5B}">
      <dgm:prSet/>
      <dgm:spPr/>
      <dgm:t>
        <a:bodyPr/>
        <a:lstStyle/>
        <a:p>
          <a:r>
            <a:rPr lang="en-US"/>
            <a:t>Perception</a:t>
          </a:r>
        </a:p>
      </dgm:t>
    </dgm:pt>
    <dgm:pt modelId="{8C9A5106-2923-452F-9DE6-AA66A408D8D8}" type="parTrans" cxnId="{4DBE96D5-77CB-4CEB-8D46-544053BC80EE}">
      <dgm:prSet/>
      <dgm:spPr/>
      <dgm:t>
        <a:bodyPr/>
        <a:lstStyle/>
        <a:p>
          <a:endParaRPr lang="en-US"/>
        </a:p>
      </dgm:t>
    </dgm:pt>
    <dgm:pt modelId="{6F5CBF07-0092-49EC-A774-41454F41AED7}" type="sibTrans" cxnId="{4DBE96D5-77CB-4CEB-8D46-544053BC80EE}">
      <dgm:prSet/>
      <dgm:spPr/>
      <dgm:t>
        <a:bodyPr/>
        <a:lstStyle/>
        <a:p>
          <a:endParaRPr lang="en-US"/>
        </a:p>
      </dgm:t>
    </dgm:pt>
    <dgm:pt modelId="{DE8747DF-EFE0-4F73-A903-13DCB48DC4F8}">
      <dgm:prSet/>
      <dgm:spPr/>
      <dgm:t>
        <a:bodyPr/>
        <a:lstStyle/>
        <a:p>
          <a:r>
            <a:rPr lang="en-US"/>
            <a:t>Motion manipulation</a:t>
          </a:r>
        </a:p>
      </dgm:t>
    </dgm:pt>
    <dgm:pt modelId="{A2158038-3443-4D84-B7E8-A5FBD4EC2574}" type="parTrans" cxnId="{CF3A2B28-A3B2-4F55-A3C0-45482419C8D0}">
      <dgm:prSet/>
      <dgm:spPr/>
      <dgm:t>
        <a:bodyPr/>
        <a:lstStyle/>
        <a:p>
          <a:endParaRPr lang="en-US"/>
        </a:p>
      </dgm:t>
    </dgm:pt>
    <dgm:pt modelId="{A8E4CBEE-E8B1-4C15-9D99-04CBEC1555DA}" type="sibTrans" cxnId="{CF3A2B28-A3B2-4F55-A3C0-45482419C8D0}">
      <dgm:prSet/>
      <dgm:spPr/>
      <dgm:t>
        <a:bodyPr/>
        <a:lstStyle/>
        <a:p>
          <a:endParaRPr lang="en-US"/>
        </a:p>
      </dgm:t>
    </dgm:pt>
    <dgm:pt modelId="{AE070D67-DF4E-4985-9920-DD27A755387D}">
      <dgm:prSet/>
      <dgm:spPr/>
      <dgm:t>
        <a:bodyPr/>
        <a:lstStyle/>
        <a:p>
          <a:r>
            <a:rPr lang="en-US"/>
            <a:t>Creativity</a:t>
          </a:r>
        </a:p>
      </dgm:t>
    </dgm:pt>
    <dgm:pt modelId="{EDF1CE05-D52A-476D-9D5D-1672DC3854F1}" type="parTrans" cxnId="{84242B11-E5A6-4ABF-9370-9AD6AEAFE04C}">
      <dgm:prSet/>
      <dgm:spPr/>
      <dgm:t>
        <a:bodyPr/>
        <a:lstStyle/>
        <a:p>
          <a:endParaRPr lang="en-US"/>
        </a:p>
      </dgm:t>
    </dgm:pt>
    <dgm:pt modelId="{9DB5EC24-DA51-4D9E-8576-1EC4B7FBC7CA}" type="sibTrans" cxnId="{84242B11-E5A6-4ABF-9370-9AD6AEAFE04C}">
      <dgm:prSet/>
      <dgm:spPr/>
      <dgm:t>
        <a:bodyPr/>
        <a:lstStyle/>
        <a:p>
          <a:endParaRPr lang="en-US"/>
        </a:p>
      </dgm:t>
    </dgm:pt>
    <dgm:pt modelId="{94A0C4D2-216D-49C6-97B9-FAF7D627F943}">
      <dgm:prSet/>
      <dgm:spPr/>
      <dgm:t>
        <a:bodyPr/>
        <a:lstStyle/>
        <a:p>
          <a:r>
            <a:rPr lang="en-US"/>
            <a:t>General intelligence </a:t>
          </a:r>
        </a:p>
      </dgm:t>
    </dgm:pt>
    <dgm:pt modelId="{7FFE71EB-08D0-45EA-881D-6C0CF20929F6}" type="parTrans" cxnId="{491490F1-A308-4AC6-A3A4-E1AB258B56B2}">
      <dgm:prSet/>
      <dgm:spPr/>
      <dgm:t>
        <a:bodyPr/>
        <a:lstStyle/>
        <a:p>
          <a:endParaRPr lang="en-US"/>
        </a:p>
      </dgm:t>
    </dgm:pt>
    <dgm:pt modelId="{B46372DB-620A-4EAB-B268-D5DE49C52A2F}" type="sibTrans" cxnId="{491490F1-A308-4AC6-A3A4-E1AB258B56B2}">
      <dgm:prSet/>
      <dgm:spPr/>
      <dgm:t>
        <a:bodyPr/>
        <a:lstStyle/>
        <a:p>
          <a:endParaRPr lang="en-US"/>
        </a:p>
      </dgm:t>
    </dgm:pt>
    <dgm:pt modelId="{CA94ADB1-06C7-429C-8805-60616F7EFC5C}" type="pres">
      <dgm:prSet presAssocID="{4B809495-4558-4520-97E3-F0B76129A3A6}" presName="vert0" presStyleCnt="0">
        <dgm:presLayoutVars>
          <dgm:dir/>
          <dgm:animOne val="branch"/>
          <dgm:animLvl val="lvl"/>
        </dgm:presLayoutVars>
      </dgm:prSet>
      <dgm:spPr/>
    </dgm:pt>
    <dgm:pt modelId="{09AFEA61-F43D-4FEE-8981-419162886222}" type="pres">
      <dgm:prSet presAssocID="{F50AD742-B735-4C0D-93C6-049C5E6ADF57}" presName="thickLine" presStyleLbl="alignNode1" presStyleIdx="0" presStyleCnt="9"/>
      <dgm:spPr/>
    </dgm:pt>
    <dgm:pt modelId="{37ADE4A6-79EF-48FE-84C3-A6C400783F34}" type="pres">
      <dgm:prSet presAssocID="{F50AD742-B735-4C0D-93C6-049C5E6ADF57}" presName="horz1" presStyleCnt="0"/>
      <dgm:spPr/>
    </dgm:pt>
    <dgm:pt modelId="{1EAE7A20-1561-40D2-9FEF-99BFA7AF2099}" type="pres">
      <dgm:prSet presAssocID="{F50AD742-B735-4C0D-93C6-049C5E6ADF57}" presName="tx1" presStyleLbl="revTx" presStyleIdx="0" presStyleCnt="9"/>
      <dgm:spPr/>
    </dgm:pt>
    <dgm:pt modelId="{E60F753D-BFDB-4045-8D9C-BADE3B80DA51}" type="pres">
      <dgm:prSet presAssocID="{F50AD742-B735-4C0D-93C6-049C5E6ADF57}" presName="vert1" presStyleCnt="0"/>
      <dgm:spPr/>
    </dgm:pt>
    <dgm:pt modelId="{292EAC2B-97A1-4E5F-8DCC-61C922C03FB7}" type="pres">
      <dgm:prSet presAssocID="{75BD9A40-B2FA-4A55-AFE5-88728CCCDD84}" presName="thickLine" presStyleLbl="alignNode1" presStyleIdx="1" presStyleCnt="9"/>
      <dgm:spPr/>
    </dgm:pt>
    <dgm:pt modelId="{31076BF9-58AC-4A86-AC0C-C136A9B81233}" type="pres">
      <dgm:prSet presAssocID="{75BD9A40-B2FA-4A55-AFE5-88728CCCDD84}" presName="horz1" presStyleCnt="0"/>
      <dgm:spPr/>
    </dgm:pt>
    <dgm:pt modelId="{B691F3AF-66E0-437F-8257-F928BE04CC0D}" type="pres">
      <dgm:prSet presAssocID="{75BD9A40-B2FA-4A55-AFE5-88728CCCDD84}" presName="tx1" presStyleLbl="revTx" presStyleIdx="1" presStyleCnt="9"/>
      <dgm:spPr/>
    </dgm:pt>
    <dgm:pt modelId="{0B4DBB05-D564-4C8F-9990-060704BED43F}" type="pres">
      <dgm:prSet presAssocID="{75BD9A40-B2FA-4A55-AFE5-88728CCCDD84}" presName="vert1" presStyleCnt="0"/>
      <dgm:spPr/>
    </dgm:pt>
    <dgm:pt modelId="{34002CD4-093B-48B6-BD97-7E7B0A7FAC87}" type="pres">
      <dgm:prSet presAssocID="{DC670D8C-C865-45E0-BF0B-1A0993236A2E}" presName="thickLine" presStyleLbl="alignNode1" presStyleIdx="2" presStyleCnt="9"/>
      <dgm:spPr/>
    </dgm:pt>
    <dgm:pt modelId="{49816969-E6BB-44A2-93CA-11CA04FED9E8}" type="pres">
      <dgm:prSet presAssocID="{DC670D8C-C865-45E0-BF0B-1A0993236A2E}" presName="horz1" presStyleCnt="0"/>
      <dgm:spPr/>
    </dgm:pt>
    <dgm:pt modelId="{CE218460-81DB-4E4E-8B3E-E0996E8B6210}" type="pres">
      <dgm:prSet presAssocID="{DC670D8C-C865-45E0-BF0B-1A0993236A2E}" presName="tx1" presStyleLbl="revTx" presStyleIdx="2" presStyleCnt="9"/>
      <dgm:spPr/>
    </dgm:pt>
    <dgm:pt modelId="{E603EBC4-7A19-4D96-A53D-37EDAA23EA2C}" type="pres">
      <dgm:prSet presAssocID="{DC670D8C-C865-45E0-BF0B-1A0993236A2E}" presName="vert1" presStyleCnt="0"/>
      <dgm:spPr/>
    </dgm:pt>
    <dgm:pt modelId="{D6092691-71E0-4FCF-91EA-D8C9B9BE3D3D}" type="pres">
      <dgm:prSet presAssocID="{FE0AFC74-031A-48EC-8BBE-88A8BA528260}" presName="thickLine" presStyleLbl="alignNode1" presStyleIdx="3" presStyleCnt="9"/>
      <dgm:spPr/>
    </dgm:pt>
    <dgm:pt modelId="{C1041779-D962-40B1-BA0F-78C159B6F358}" type="pres">
      <dgm:prSet presAssocID="{FE0AFC74-031A-48EC-8BBE-88A8BA528260}" presName="horz1" presStyleCnt="0"/>
      <dgm:spPr/>
    </dgm:pt>
    <dgm:pt modelId="{BC636898-E3AA-4FC1-8952-927E90A827DC}" type="pres">
      <dgm:prSet presAssocID="{FE0AFC74-031A-48EC-8BBE-88A8BA528260}" presName="tx1" presStyleLbl="revTx" presStyleIdx="3" presStyleCnt="9"/>
      <dgm:spPr/>
    </dgm:pt>
    <dgm:pt modelId="{3196EAA4-87A4-4947-A31B-0D3CFF402AF4}" type="pres">
      <dgm:prSet presAssocID="{FE0AFC74-031A-48EC-8BBE-88A8BA528260}" presName="vert1" presStyleCnt="0"/>
      <dgm:spPr/>
    </dgm:pt>
    <dgm:pt modelId="{CBF0BFCC-4EB8-4EB2-A2EC-F297084E673B}" type="pres">
      <dgm:prSet presAssocID="{03456259-E78A-45BB-88B6-D406F8F3785C}" presName="thickLine" presStyleLbl="alignNode1" presStyleIdx="4" presStyleCnt="9"/>
      <dgm:spPr/>
    </dgm:pt>
    <dgm:pt modelId="{C00A49A1-8BA3-48CC-903A-2BA50E5BF7EA}" type="pres">
      <dgm:prSet presAssocID="{03456259-E78A-45BB-88B6-D406F8F3785C}" presName="horz1" presStyleCnt="0"/>
      <dgm:spPr/>
    </dgm:pt>
    <dgm:pt modelId="{510F9603-6F3A-4489-8E51-996FB6988144}" type="pres">
      <dgm:prSet presAssocID="{03456259-E78A-45BB-88B6-D406F8F3785C}" presName="tx1" presStyleLbl="revTx" presStyleIdx="4" presStyleCnt="9"/>
      <dgm:spPr/>
    </dgm:pt>
    <dgm:pt modelId="{A8CB0077-9875-4BBA-9014-BB2257DB9910}" type="pres">
      <dgm:prSet presAssocID="{03456259-E78A-45BB-88B6-D406F8F3785C}" presName="vert1" presStyleCnt="0"/>
      <dgm:spPr/>
    </dgm:pt>
    <dgm:pt modelId="{5E88CDDF-0223-4412-B029-3219A4C096E8}" type="pres">
      <dgm:prSet presAssocID="{809F0D3F-7FE1-4029-A31C-720E8FEE3D5B}" presName="thickLine" presStyleLbl="alignNode1" presStyleIdx="5" presStyleCnt="9"/>
      <dgm:spPr/>
    </dgm:pt>
    <dgm:pt modelId="{85BC6B11-8414-4DBB-A42E-59A5A16463AF}" type="pres">
      <dgm:prSet presAssocID="{809F0D3F-7FE1-4029-A31C-720E8FEE3D5B}" presName="horz1" presStyleCnt="0"/>
      <dgm:spPr/>
    </dgm:pt>
    <dgm:pt modelId="{879AB540-BF42-4AB6-A0FC-DBFF29F372FA}" type="pres">
      <dgm:prSet presAssocID="{809F0D3F-7FE1-4029-A31C-720E8FEE3D5B}" presName="tx1" presStyleLbl="revTx" presStyleIdx="5" presStyleCnt="9"/>
      <dgm:spPr/>
    </dgm:pt>
    <dgm:pt modelId="{7D1F4CA6-EB65-461C-B141-051133AD832B}" type="pres">
      <dgm:prSet presAssocID="{809F0D3F-7FE1-4029-A31C-720E8FEE3D5B}" presName="vert1" presStyleCnt="0"/>
      <dgm:spPr/>
    </dgm:pt>
    <dgm:pt modelId="{3B019FB0-6452-47AD-8DF9-8CA1D6C66B8C}" type="pres">
      <dgm:prSet presAssocID="{DE8747DF-EFE0-4F73-A903-13DCB48DC4F8}" presName="thickLine" presStyleLbl="alignNode1" presStyleIdx="6" presStyleCnt="9"/>
      <dgm:spPr/>
    </dgm:pt>
    <dgm:pt modelId="{BF07AB0A-2551-4018-B5C6-88AD19CA76E9}" type="pres">
      <dgm:prSet presAssocID="{DE8747DF-EFE0-4F73-A903-13DCB48DC4F8}" presName="horz1" presStyleCnt="0"/>
      <dgm:spPr/>
    </dgm:pt>
    <dgm:pt modelId="{6B44D1B8-CEC1-407B-98D1-FD91911FE024}" type="pres">
      <dgm:prSet presAssocID="{DE8747DF-EFE0-4F73-A903-13DCB48DC4F8}" presName="tx1" presStyleLbl="revTx" presStyleIdx="6" presStyleCnt="9"/>
      <dgm:spPr/>
    </dgm:pt>
    <dgm:pt modelId="{4A95F06A-78B4-4249-B3BA-51A59AFAA4B2}" type="pres">
      <dgm:prSet presAssocID="{DE8747DF-EFE0-4F73-A903-13DCB48DC4F8}" presName="vert1" presStyleCnt="0"/>
      <dgm:spPr/>
    </dgm:pt>
    <dgm:pt modelId="{C1E46E4E-CFA3-4138-AA56-D84EFC91ADCB}" type="pres">
      <dgm:prSet presAssocID="{AE070D67-DF4E-4985-9920-DD27A755387D}" presName="thickLine" presStyleLbl="alignNode1" presStyleIdx="7" presStyleCnt="9"/>
      <dgm:spPr/>
    </dgm:pt>
    <dgm:pt modelId="{E8637585-B369-4BB9-9C77-4DF7E416968E}" type="pres">
      <dgm:prSet presAssocID="{AE070D67-DF4E-4985-9920-DD27A755387D}" presName="horz1" presStyleCnt="0"/>
      <dgm:spPr/>
    </dgm:pt>
    <dgm:pt modelId="{D02C04F3-3FDC-4DFB-A4AE-D61E7573C161}" type="pres">
      <dgm:prSet presAssocID="{AE070D67-DF4E-4985-9920-DD27A755387D}" presName="tx1" presStyleLbl="revTx" presStyleIdx="7" presStyleCnt="9"/>
      <dgm:spPr/>
    </dgm:pt>
    <dgm:pt modelId="{A0F9F063-75F7-44D9-92D3-06B80DED0964}" type="pres">
      <dgm:prSet presAssocID="{AE070D67-DF4E-4985-9920-DD27A755387D}" presName="vert1" presStyleCnt="0"/>
      <dgm:spPr/>
    </dgm:pt>
    <dgm:pt modelId="{5D2D9657-BF1B-49C1-BE06-9E19E92F7CE7}" type="pres">
      <dgm:prSet presAssocID="{94A0C4D2-216D-49C6-97B9-FAF7D627F943}" presName="thickLine" presStyleLbl="alignNode1" presStyleIdx="8" presStyleCnt="9"/>
      <dgm:spPr/>
    </dgm:pt>
    <dgm:pt modelId="{BB21C0B2-41E0-42F7-84E0-D929789A7EC9}" type="pres">
      <dgm:prSet presAssocID="{94A0C4D2-216D-49C6-97B9-FAF7D627F943}" presName="horz1" presStyleCnt="0"/>
      <dgm:spPr/>
    </dgm:pt>
    <dgm:pt modelId="{95655A09-A838-4F2F-84BF-A7C4D2546DC2}" type="pres">
      <dgm:prSet presAssocID="{94A0C4D2-216D-49C6-97B9-FAF7D627F943}" presName="tx1" presStyleLbl="revTx" presStyleIdx="8" presStyleCnt="9"/>
      <dgm:spPr/>
    </dgm:pt>
    <dgm:pt modelId="{64B794BB-9CCA-4E93-A7AA-BB9C970E686A}" type="pres">
      <dgm:prSet presAssocID="{94A0C4D2-216D-49C6-97B9-FAF7D627F943}" presName="vert1" presStyleCnt="0"/>
      <dgm:spPr/>
    </dgm:pt>
  </dgm:ptLst>
  <dgm:cxnLst>
    <dgm:cxn modelId="{79D85004-A76B-47A1-AD79-70704ACF6627}" type="presOf" srcId="{75BD9A40-B2FA-4A55-AFE5-88728CCCDD84}" destId="{B691F3AF-66E0-437F-8257-F928BE04CC0D}" srcOrd="0" destOrd="0" presId="urn:microsoft.com/office/officeart/2008/layout/LinedList"/>
    <dgm:cxn modelId="{84242B11-E5A6-4ABF-9370-9AD6AEAFE04C}" srcId="{4B809495-4558-4520-97E3-F0B76129A3A6}" destId="{AE070D67-DF4E-4985-9920-DD27A755387D}" srcOrd="7" destOrd="0" parTransId="{EDF1CE05-D52A-476D-9D5D-1672DC3854F1}" sibTransId="{9DB5EC24-DA51-4D9E-8576-1EC4B7FBC7CA}"/>
    <dgm:cxn modelId="{37B90513-3DF7-4AE2-8DFF-5E9CAA81FF03}" type="presOf" srcId="{03456259-E78A-45BB-88B6-D406F8F3785C}" destId="{510F9603-6F3A-4489-8E51-996FB6988144}" srcOrd="0" destOrd="0" presId="urn:microsoft.com/office/officeart/2008/layout/LinedList"/>
    <dgm:cxn modelId="{D5760D14-273C-431A-BEBB-1ABB63414AEF}" srcId="{4B809495-4558-4520-97E3-F0B76129A3A6}" destId="{03456259-E78A-45BB-88B6-D406F8F3785C}" srcOrd="4" destOrd="0" parTransId="{41922C3A-7F42-4AAC-8959-EB6562FDA6A8}" sibTransId="{31E02B4A-9DC8-49AF-A830-6C0F045C0846}"/>
    <dgm:cxn modelId="{8C5AF514-FE34-4ACC-8AB2-737DD086B974}" type="presOf" srcId="{4B809495-4558-4520-97E3-F0B76129A3A6}" destId="{CA94ADB1-06C7-429C-8805-60616F7EFC5C}" srcOrd="0" destOrd="0" presId="urn:microsoft.com/office/officeart/2008/layout/LinedList"/>
    <dgm:cxn modelId="{CF3A2B28-A3B2-4F55-A3C0-45482419C8D0}" srcId="{4B809495-4558-4520-97E3-F0B76129A3A6}" destId="{DE8747DF-EFE0-4F73-A903-13DCB48DC4F8}" srcOrd="6" destOrd="0" parTransId="{A2158038-3443-4D84-B7E8-A5FBD4EC2574}" sibTransId="{A8E4CBEE-E8B1-4C15-9D99-04CBEC1555DA}"/>
    <dgm:cxn modelId="{A8CD8539-3801-4D2C-A03C-059455457F1F}" srcId="{4B809495-4558-4520-97E3-F0B76129A3A6}" destId="{DC670D8C-C865-45E0-BF0B-1A0993236A2E}" srcOrd="2" destOrd="0" parTransId="{BCEA8053-3836-40AD-877F-7752969A4547}" sibTransId="{0D968F86-A9CE-4997-8EC5-289C615A4A24}"/>
    <dgm:cxn modelId="{BD79EA3A-E04C-4829-8C3B-BF8967F1FE8A}" type="presOf" srcId="{94A0C4D2-216D-49C6-97B9-FAF7D627F943}" destId="{95655A09-A838-4F2F-84BF-A7C4D2546DC2}" srcOrd="0" destOrd="0" presId="urn:microsoft.com/office/officeart/2008/layout/LinedList"/>
    <dgm:cxn modelId="{3987E672-9E58-4CCF-93EC-520BD24514B7}" type="presOf" srcId="{FE0AFC74-031A-48EC-8BBE-88A8BA528260}" destId="{BC636898-E3AA-4FC1-8952-927E90A827DC}" srcOrd="0" destOrd="0" presId="urn:microsoft.com/office/officeart/2008/layout/LinedList"/>
    <dgm:cxn modelId="{B28BE855-D3C1-422C-875C-9186443900EE}" type="presOf" srcId="{DC670D8C-C865-45E0-BF0B-1A0993236A2E}" destId="{CE218460-81DB-4E4E-8B3E-E0996E8B6210}" srcOrd="0" destOrd="0" presId="urn:microsoft.com/office/officeart/2008/layout/LinedList"/>
    <dgm:cxn modelId="{F3EDFE89-B5E7-4472-A018-CB989D48A3C9}" type="presOf" srcId="{809F0D3F-7FE1-4029-A31C-720E8FEE3D5B}" destId="{879AB540-BF42-4AB6-A0FC-DBFF29F372FA}" srcOrd="0" destOrd="0" presId="urn:microsoft.com/office/officeart/2008/layout/LinedList"/>
    <dgm:cxn modelId="{C0DA7A95-B121-4C6D-9D79-4E3CD52CCB95}" srcId="{4B809495-4558-4520-97E3-F0B76129A3A6}" destId="{75BD9A40-B2FA-4A55-AFE5-88728CCCDD84}" srcOrd="1" destOrd="0" parTransId="{7F09B183-8485-4831-A899-C1926F81FD89}" sibTransId="{0E469B29-BD64-4E94-A1C0-9B84466B9EB3}"/>
    <dgm:cxn modelId="{EE472CB8-FF6A-4878-859B-B666081C9C52}" type="presOf" srcId="{F50AD742-B735-4C0D-93C6-049C5E6ADF57}" destId="{1EAE7A20-1561-40D2-9FEF-99BFA7AF2099}" srcOrd="0" destOrd="0" presId="urn:microsoft.com/office/officeart/2008/layout/LinedList"/>
    <dgm:cxn modelId="{252964D4-199C-4E81-A0D1-7FC204C7909B}" srcId="{4B809495-4558-4520-97E3-F0B76129A3A6}" destId="{FE0AFC74-031A-48EC-8BBE-88A8BA528260}" srcOrd="3" destOrd="0" parTransId="{10B7CD95-C7B1-4854-BE5E-BB5B1F2D3933}" sibTransId="{3BC27029-C084-4DA7-A645-AF42D3FA35B2}"/>
    <dgm:cxn modelId="{4DBE96D5-77CB-4CEB-8D46-544053BC80EE}" srcId="{4B809495-4558-4520-97E3-F0B76129A3A6}" destId="{809F0D3F-7FE1-4029-A31C-720E8FEE3D5B}" srcOrd="5" destOrd="0" parTransId="{8C9A5106-2923-452F-9DE6-AA66A408D8D8}" sibTransId="{6F5CBF07-0092-49EC-A774-41454F41AED7}"/>
    <dgm:cxn modelId="{C7E1CAD6-4CFD-4689-A1BC-C1C5E87FB86B}" srcId="{4B809495-4558-4520-97E3-F0B76129A3A6}" destId="{F50AD742-B735-4C0D-93C6-049C5E6ADF57}" srcOrd="0" destOrd="0" parTransId="{04F7FC63-6AA3-4AEB-B9E3-58B0D4704EDE}" sibTransId="{3A049648-1724-4425-9B08-03A1B4500EBD}"/>
    <dgm:cxn modelId="{A10C3BDD-C936-4A9F-A744-BA413A46F7FE}" type="presOf" srcId="{AE070D67-DF4E-4985-9920-DD27A755387D}" destId="{D02C04F3-3FDC-4DFB-A4AE-D61E7573C161}" srcOrd="0" destOrd="0" presId="urn:microsoft.com/office/officeart/2008/layout/LinedList"/>
    <dgm:cxn modelId="{B27BADDE-D782-4BE1-8EB1-4506E1C4EE88}" type="presOf" srcId="{DE8747DF-EFE0-4F73-A903-13DCB48DC4F8}" destId="{6B44D1B8-CEC1-407B-98D1-FD91911FE024}" srcOrd="0" destOrd="0" presId="urn:microsoft.com/office/officeart/2008/layout/LinedList"/>
    <dgm:cxn modelId="{491490F1-A308-4AC6-A3A4-E1AB258B56B2}" srcId="{4B809495-4558-4520-97E3-F0B76129A3A6}" destId="{94A0C4D2-216D-49C6-97B9-FAF7D627F943}" srcOrd="8" destOrd="0" parTransId="{7FFE71EB-08D0-45EA-881D-6C0CF20929F6}" sibTransId="{B46372DB-620A-4EAB-B268-D5DE49C52A2F}"/>
    <dgm:cxn modelId="{0D39FA76-5ACC-4854-946C-B36C60CD4123}" type="presParOf" srcId="{CA94ADB1-06C7-429C-8805-60616F7EFC5C}" destId="{09AFEA61-F43D-4FEE-8981-419162886222}" srcOrd="0" destOrd="0" presId="urn:microsoft.com/office/officeart/2008/layout/LinedList"/>
    <dgm:cxn modelId="{26324815-996C-439D-A20A-A6FA6FE52185}" type="presParOf" srcId="{CA94ADB1-06C7-429C-8805-60616F7EFC5C}" destId="{37ADE4A6-79EF-48FE-84C3-A6C400783F34}" srcOrd="1" destOrd="0" presId="urn:microsoft.com/office/officeart/2008/layout/LinedList"/>
    <dgm:cxn modelId="{B2B9939F-D643-4C4A-8E1A-3EC7DF512416}" type="presParOf" srcId="{37ADE4A6-79EF-48FE-84C3-A6C400783F34}" destId="{1EAE7A20-1561-40D2-9FEF-99BFA7AF2099}" srcOrd="0" destOrd="0" presId="urn:microsoft.com/office/officeart/2008/layout/LinedList"/>
    <dgm:cxn modelId="{467C6546-60D6-485F-BE14-9F9A5F6D8451}" type="presParOf" srcId="{37ADE4A6-79EF-48FE-84C3-A6C400783F34}" destId="{E60F753D-BFDB-4045-8D9C-BADE3B80DA51}" srcOrd="1" destOrd="0" presId="urn:microsoft.com/office/officeart/2008/layout/LinedList"/>
    <dgm:cxn modelId="{2067BB1E-4604-45DB-B29D-2AA2D22E6D91}" type="presParOf" srcId="{CA94ADB1-06C7-429C-8805-60616F7EFC5C}" destId="{292EAC2B-97A1-4E5F-8DCC-61C922C03FB7}" srcOrd="2" destOrd="0" presId="urn:microsoft.com/office/officeart/2008/layout/LinedList"/>
    <dgm:cxn modelId="{79CA4A60-B652-44BD-9506-DA483D3CC677}" type="presParOf" srcId="{CA94ADB1-06C7-429C-8805-60616F7EFC5C}" destId="{31076BF9-58AC-4A86-AC0C-C136A9B81233}" srcOrd="3" destOrd="0" presId="urn:microsoft.com/office/officeart/2008/layout/LinedList"/>
    <dgm:cxn modelId="{76CA1EDF-3ED6-486A-B253-25A4A524BFAF}" type="presParOf" srcId="{31076BF9-58AC-4A86-AC0C-C136A9B81233}" destId="{B691F3AF-66E0-437F-8257-F928BE04CC0D}" srcOrd="0" destOrd="0" presId="urn:microsoft.com/office/officeart/2008/layout/LinedList"/>
    <dgm:cxn modelId="{F38E2A92-27A5-4944-AE7C-E437184A9AD0}" type="presParOf" srcId="{31076BF9-58AC-4A86-AC0C-C136A9B81233}" destId="{0B4DBB05-D564-4C8F-9990-060704BED43F}" srcOrd="1" destOrd="0" presId="urn:microsoft.com/office/officeart/2008/layout/LinedList"/>
    <dgm:cxn modelId="{B266129D-580B-4683-8544-FB037641EFE2}" type="presParOf" srcId="{CA94ADB1-06C7-429C-8805-60616F7EFC5C}" destId="{34002CD4-093B-48B6-BD97-7E7B0A7FAC87}" srcOrd="4" destOrd="0" presId="urn:microsoft.com/office/officeart/2008/layout/LinedList"/>
    <dgm:cxn modelId="{15AC1F6F-AC6C-424D-BFFA-F0486928FB65}" type="presParOf" srcId="{CA94ADB1-06C7-429C-8805-60616F7EFC5C}" destId="{49816969-E6BB-44A2-93CA-11CA04FED9E8}" srcOrd="5" destOrd="0" presId="urn:microsoft.com/office/officeart/2008/layout/LinedList"/>
    <dgm:cxn modelId="{854B0D6A-D388-4852-BDC6-E95A110E280B}" type="presParOf" srcId="{49816969-E6BB-44A2-93CA-11CA04FED9E8}" destId="{CE218460-81DB-4E4E-8B3E-E0996E8B6210}" srcOrd="0" destOrd="0" presId="urn:microsoft.com/office/officeart/2008/layout/LinedList"/>
    <dgm:cxn modelId="{7EF45178-AD04-458A-9CA6-15FF9406A8FD}" type="presParOf" srcId="{49816969-E6BB-44A2-93CA-11CA04FED9E8}" destId="{E603EBC4-7A19-4D96-A53D-37EDAA23EA2C}" srcOrd="1" destOrd="0" presId="urn:microsoft.com/office/officeart/2008/layout/LinedList"/>
    <dgm:cxn modelId="{1AC0EC23-A8EF-41C0-AEBE-277724690FB8}" type="presParOf" srcId="{CA94ADB1-06C7-429C-8805-60616F7EFC5C}" destId="{D6092691-71E0-4FCF-91EA-D8C9B9BE3D3D}" srcOrd="6" destOrd="0" presId="urn:microsoft.com/office/officeart/2008/layout/LinedList"/>
    <dgm:cxn modelId="{A762C676-AE2F-4045-8B54-093513C0248F}" type="presParOf" srcId="{CA94ADB1-06C7-429C-8805-60616F7EFC5C}" destId="{C1041779-D962-40B1-BA0F-78C159B6F358}" srcOrd="7" destOrd="0" presId="urn:microsoft.com/office/officeart/2008/layout/LinedList"/>
    <dgm:cxn modelId="{9F468A31-D67C-41B1-9EFC-A1D0C9EBD488}" type="presParOf" srcId="{C1041779-D962-40B1-BA0F-78C159B6F358}" destId="{BC636898-E3AA-4FC1-8952-927E90A827DC}" srcOrd="0" destOrd="0" presId="urn:microsoft.com/office/officeart/2008/layout/LinedList"/>
    <dgm:cxn modelId="{5B10E004-6A14-45AA-A303-774284B1FA8D}" type="presParOf" srcId="{C1041779-D962-40B1-BA0F-78C159B6F358}" destId="{3196EAA4-87A4-4947-A31B-0D3CFF402AF4}" srcOrd="1" destOrd="0" presId="urn:microsoft.com/office/officeart/2008/layout/LinedList"/>
    <dgm:cxn modelId="{EC234641-9069-4E41-AAFA-CDF900A3F7F2}" type="presParOf" srcId="{CA94ADB1-06C7-429C-8805-60616F7EFC5C}" destId="{CBF0BFCC-4EB8-4EB2-A2EC-F297084E673B}" srcOrd="8" destOrd="0" presId="urn:microsoft.com/office/officeart/2008/layout/LinedList"/>
    <dgm:cxn modelId="{A3CCBF98-B3E9-47A6-A71B-BBBF66A09085}" type="presParOf" srcId="{CA94ADB1-06C7-429C-8805-60616F7EFC5C}" destId="{C00A49A1-8BA3-48CC-903A-2BA50E5BF7EA}" srcOrd="9" destOrd="0" presId="urn:microsoft.com/office/officeart/2008/layout/LinedList"/>
    <dgm:cxn modelId="{AB83C93D-AAE6-41CC-BF3C-38290DAE441F}" type="presParOf" srcId="{C00A49A1-8BA3-48CC-903A-2BA50E5BF7EA}" destId="{510F9603-6F3A-4489-8E51-996FB6988144}" srcOrd="0" destOrd="0" presId="urn:microsoft.com/office/officeart/2008/layout/LinedList"/>
    <dgm:cxn modelId="{65A0D9A2-1F4F-4B9D-9415-4A4E4C2F02A4}" type="presParOf" srcId="{C00A49A1-8BA3-48CC-903A-2BA50E5BF7EA}" destId="{A8CB0077-9875-4BBA-9014-BB2257DB9910}" srcOrd="1" destOrd="0" presId="urn:microsoft.com/office/officeart/2008/layout/LinedList"/>
    <dgm:cxn modelId="{B9F73773-FC1A-4D50-9F69-030582F9DE94}" type="presParOf" srcId="{CA94ADB1-06C7-429C-8805-60616F7EFC5C}" destId="{5E88CDDF-0223-4412-B029-3219A4C096E8}" srcOrd="10" destOrd="0" presId="urn:microsoft.com/office/officeart/2008/layout/LinedList"/>
    <dgm:cxn modelId="{04E6E13A-4DA5-4A21-A114-DAE07D8870EB}" type="presParOf" srcId="{CA94ADB1-06C7-429C-8805-60616F7EFC5C}" destId="{85BC6B11-8414-4DBB-A42E-59A5A16463AF}" srcOrd="11" destOrd="0" presId="urn:microsoft.com/office/officeart/2008/layout/LinedList"/>
    <dgm:cxn modelId="{421048DE-A8DA-4E67-9391-363191F675A6}" type="presParOf" srcId="{85BC6B11-8414-4DBB-A42E-59A5A16463AF}" destId="{879AB540-BF42-4AB6-A0FC-DBFF29F372FA}" srcOrd="0" destOrd="0" presId="urn:microsoft.com/office/officeart/2008/layout/LinedList"/>
    <dgm:cxn modelId="{9E40244D-CB9E-4920-A7F5-9A5347970085}" type="presParOf" srcId="{85BC6B11-8414-4DBB-A42E-59A5A16463AF}" destId="{7D1F4CA6-EB65-461C-B141-051133AD832B}" srcOrd="1" destOrd="0" presId="urn:microsoft.com/office/officeart/2008/layout/LinedList"/>
    <dgm:cxn modelId="{A97A06D8-94AD-4538-B634-64CB9574809F}" type="presParOf" srcId="{CA94ADB1-06C7-429C-8805-60616F7EFC5C}" destId="{3B019FB0-6452-47AD-8DF9-8CA1D6C66B8C}" srcOrd="12" destOrd="0" presId="urn:microsoft.com/office/officeart/2008/layout/LinedList"/>
    <dgm:cxn modelId="{1D1375A0-2CDE-43EC-B8C7-31B4402DE723}" type="presParOf" srcId="{CA94ADB1-06C7-429C-8805-60616F7EFC5C}" destId="{BF07AB0A-2551-4018-B5C6-88AD19CA76E9}" srcOrd="13" destOrd="0" presId="urn:microsoft.com/office/officeart/2008/layout/LinedList"/>
    <dgm:cxn modelId="{A2F267D2-00ED-4012-AA37-1F304A812FF1}" type="presParOf" srcId="{BF07AB0A-2551-4018-B5C6-88AD19CA76E9}" destId="{6B44D1B8-CEC1-407B-98D1-FD91911FE024}" srcOrd="0" destOrd="0" presId="urn:microsoft.com/office/officeart/2008/layout/LinedList"/>
    <dgm:cxn modelId="{91838BEC-A8EA-412E-8281-6F40BB36DAF7}" type="presParOf" srcId="{BF07AB0A-2551-4018-B5C6-88AD19CA76E9}" destId="{4A95F06A-78B4-4249-B3BA-51A59AFAA4B2}" srcOrd="1" destOrd="0" presId="urn:microsoft.com/office/officeart/2008/layout/LinedList"/>
    <dgm:cxn modelId="{7B3E045F-6A06-4986-8341-EF754F19DDEE}" type="presParOf" srcId="{CA94ADB1-06C7-429C-8805-60616F7EFC5C}" destId="{C1E46E4E-CFA3-4138-AA56-D84EFC91ADCB}" srcOrd="14" destOrd="0" presId="urn:microsoft.com/office/officeart/2008/layout/LinedList"/>
    <dgm:cxn modelId="{D1880FEC-C085-4CC6-B595-E3C93CCD0489}" type="presParOf" srcId="{CA94ADB1-06C7-429C-8805-60616F7EFC5C}" destId="{E8637585-B369-4BB9-9C77-4DF7E416968E}" srcOrd="15" destOrd="0" presId="urn:microsoft.com/office/officeart/2008/layout/LinedList"/>
    <dgm:cxn modelId="{1D571CE2-B19F-4488-9D57-1F50935383B7}" type="presParOf" srcId="{E8637585-B369-4BB9-9C77-4DF7E416968E}" destId="{D02C04F3-3FDC-4DFB-A4AE-D61E7573C161}" srcOrd="0" destOrd="0" presId="urn:microsoft.com/office/officeart/2008/layout/LinedList"/>
    <dgm:cxn modelId="{19389EDB-4C6A-41E4-B6C0-054B97E0B278}" type="presParOf" srcId="{E8637585-B369-4BB9-9C77-4DF7E416968E}" destId="{A0F9F063-75F7-44D9-92D3-06B80DED0964}" srcOrd="1" destOrd="0" presId="urn:microsoft.com/office/officeart/2008/layout/LinedList"/>
    <dgm:cxn modelId="{F90ACA19-348B-4620-BCB6-5DFF9528D1A1}" type="presParOf" srcId="{CA94ADB1-06C7-429C-8805-60616F7EFC5C}" destId="{5D2D9657-BF1B-49C1-BE06-9E19E92F7CE7}" srcOrd="16" destOrd="0" presId="urn:microsoft.com/office/officeart/2008/layout/LinedList"/>
    <dgm:cxn modelId="{D03FEFC3-6077-4FA1-A86B-84E91B7D7602}" type="presParOf" srcId="{CA94ADB1-06C7-429C-8805-60616F7EFC5C}" destId="{BB21C0B2-41E0-42F7-84E0-D929789A7EC9}" srcOrd="17" destOrd="0" presId="urn:microsoft.com/office/officeart/2008/layout/LinedList"/>
    <dgm:cxn modelId="{8758AF03-8B81-412A-B49E-DEE4DAADCDC8}" type="presParOf" srcId="{BB21C0B2-41E0-42F7-84E0-D929789A7EC9}" destId="{95655A09-A838-4F2F-84BF-A7C4D2546DC2}" srcOrd="0" destOrd="0" presId="urn:microsoft.com/office/officeart/2008/layout/LinedList"/>
    <dgm:cxn modelId="{BD1648D8-EBFD-45BF-936F-C209AAA2E4FC}" type="presParOf" srcId="{BB21C0B2-41E0-42F7-84E0-D929789A7EC9}" destId="{64B794BB-9CCA-4E93-A7AA-BB9C970E68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6850F54-1763-4F89-A8B1-E3E119EC086C}" type="doc">
      <dgm:prSet loTypeId="urn:microsoft.com/office/officeart/2018/2/layout/IconVerticalSolidList#13" loCatId="icon" qsTypeId="urn:microsoft.com/office/officeart/2005/8/quickstyle/simple1" qsCatId="simple" csTypeId="urn:microsoft.com/office/officeart/2018/5/colors/Iconchunking_neutralicontext_colorful1#10" csCatId="colorful" phldr="1"/>
      <dgm:spPr/>
      <dgm:t>
        <a:bodyPr/>
        <a:lstStyle/>
        <a:p>
          <a:endParaRPr lang="en-US"/>
        </a:p>
      </dgm:t>
    </dgm:pt>
    <dgm:pt modelId="{EF7DF972-F66A-474B-95A5-319820E5FBFD}">
      <dgm:prSet/>
      <dgm:spPr/>
      <dgm:t>
        <a:bodyPr/>
        <a:lstStyle/>
        <a:p>
          <a:r>
            <a:rPr lang="en-US" dirty="0"/>
            <a:t>Digital health is described as the use of information and communication technologies in healthcare and medicine. It leverages technology and data.</a:t>
          </a:r>
        </a:p>
      </dgm:t>
    </dgm:pt>
    <dgm:pt modelId="{D804D82D-562D-4E53-8FE2-603A014CE6F7}" type="parTrans" cxnId="{536FEB8E-866F-4391-BB8C-B7F7882FFAA7}">
      <dgm:prSet/>
      <dgm:spPr/>
      <dgm:t>
        <a:bodyPr/>
        <a:lstStyle/>
        <a:p>
          <a:endParaRPr lang="en-US"/>
        </a:p>
      </dgm:t>
    </dgm:pt>
    <dgm:pt modelId="{FED3EE19-F654-47FB-ADC8-E3211E02D70A}" type="sibTrans" cxnId="{536FEB8E-866F-4391-BB8C-B7F7882FFAA7}">
      <dgm:prSet/>
      <dgm:spPr/>
      <dgm:t>
        <a:bodyPr/>
        <a:lstStyle/>
        <a:p>
          <a:endParaRPr lang="en-US"/>
        </a:p>
      </dgm:t>
    </dgm:pt>
    <dgm:pt modelId="{DA9B29ED-72C5-44A7-B1EB-34CCFFE5ADEB}">
      <dgm:prSet/>
      <dgm:spPr/>
      <dgm:t>
        <a:bodyPr/>
        <a:lstStyle/>
        <a:p>
          <a:r>
            <a:rPr lang="en-US"/>
            <a:t>However, ensuring that these advancements benefit minority populations and those in LMICs remains crucial</a:t>
          </a:r>
        </a:p>
      </dgm:t>
    </dgm:pt>
    <dgm:pt modelId="{58799193-8915-4FE9-BD1B-7E1A39D462FF}" type="parTrans" cxnId="{327CCF20-5D87-4528-8419-6CD53FCBC0DB}">
      <dgm:prSet/>
      <dgm:spPr/>
      <dgm:t>
        <a:bodyPr/>
        <a:lstStyle/>
        <a:p>
          <a:endParaRPr lang="en-US"/>
        </a:p>
      </dgm:t>
    </dgm:pt>
    <dgm:pt modelId="{107F00D0-2F6A-4CF5-A8BF-F0EE064077AC}" type="sibTrans" cxnId="{327CCF20-5D87-4528-8419-6CD53FCBC0DB}">
      <dgm:prSet/>
      <dgm:spPr/>
      <dgm:t>
        <a:bodyPr/>
        <a:lstStyle/>
        <a:p>
          <a:endParaRPr lang="en-US"/>
        </a:p>
      </dgm:t>
    </dgm:pt>
    <dgm:pt modelId="{59E0EC0E-D750-4C41-9ECE-BC700A4B350F}">
      <dgm:prSet/>
      <dgm:spPr/>
      <dgm:t>
        <a:bodyPr/>
        <a:lstStyle/>
        <a:p>
          <a:r>
            <a:rPr lang="en-US"/>
            <a:t>It is imperative that the needs of these groups are not ignored or de-prioritised, as to do so would widen the existing gap in cardiovascular care.</a:t>
          </a:r>
        </a:p>
      </dgm:t>
    </dgm:pt>
    <dgm:pt modelId="{048259AE-823C-441D-A51A-0CFCC744D505}" type="parTrans" cxnId="{8A20DBC6-0AB8-48AD-8F06-F4387FE2F67A}">
      <dgm:prSet/>
      <dgm:spPr/>
      <dgm:t>
        <a:bodyPr/>
        <a:lstStyle/>
        <a:p>
          <a:endParaRPr lang="en-US"/>
        </a:p>
      </dgm:t>
    </dgm:pt>
    <dgm:pt modelId="{A2079C61-7E86-4E49-97D2-68AB701F4650}" type="sibTrans" cxnId="{8A20DBC6-0AB8-48AD-8F06-F4387FE2F67A}">
      <dgm:prSet/>
      <dgm:spPr/>
      <dgm:t>
        <a:bodyPr/>
        <a:lstStyle/>
        <a:p>
          <a:endParaRPr lang="en-US"/>
        </a:p>
      </dgm:t>
    </dgm:pt>
    <dgm:pt modelId="{DA8261BC-091E-4AC9-BFCC-FA0995B9B0B8}">
      <dgm:prSet/>
      <dgm:spPr/>
      <dgm:t>
        <a:bodyPr/>
        <a:lstStyle/>
        <a:p>
          <a:r>
            <a:rPr lang="en-US"/>
            <a:t>Organized, transparent collaboration among all stakeholders— researchers, clinicians, and funding bodies—is essential for safe and impactful global patient care.</a:t>
          </a:r>
        </a:p>
      </dgm:t>
    </dgm:pt>
    <dgm:pt modelId="{CB110ECF-2085-41CB-AE80-C64FCF81E120}" type="parTrans" cxnId="{E0B14609-234A-4133-88F0-B6AEBD9CB518}">
      <dgm:prSet/>
      <dgm:spPr/>
      <dgm:t>
        <a:bodyPr/>
        <a:lstStyle/>
        <a:p>
          <a:endParaRPr lang="en-US"/>
        </a:p>
      </dgm:t>
    </dgm:pt>
    <dgm:pt modelId="{5A746BB0-1D81-464A-A59F-9F5C10BCF150}" type="sibTrans" cxnId="{E0B14609-234A-4133-88F0-B6AEBD9CB518}">
      <dgm:prSet/>
      <dgm:spPr/>
      <dgm:t>
        <a:bodyPr/>
        <a:lstStyle/>
        <a:p>
          <a:endParaRPr lang="en-US"/>
        </a:p>
      </dgm:t>
    </dgm:pt>
    <dgm:pt modelId="{EF62B1FD-D760-47BE-9C27-272335F15DEF}" type="pres">
      <dgm:prSet presAssocID="{D6850F54-1763-4F89-A8B1-E3E119EC086C}" presName="root" presStyleCnt="0">
        <dgm:presLayoutVars>
          <dgm:dir/>
          <dgm:resizeHandles val="exact"/>
        </dgm:presLayoutVars>
      </dgm:prSet>
      <dgm:spPr/>
    </dgm:pt>
    <dgm:pt modelId="{3603D6CF-A1B6-47A0-858C-439DB29E4E4D}" type="pres">
      <dgm:prSet presAssocID="{EF7DF972-F66A-474B-95A5-319820E5FBFD}" presName="compNode" presStyleCnt="0"/>
      <dgm:spPr/>
    </dgm:pt>
    <dgm:pt modelId="{B0BC6FCE-E37B-499F-855A-0CA5E96C0606}" type="pres">
      <dgm:prSet presAssocID="{EF7DF972-F66A-474B-95A5-319820E5FBFD}" presName="bgRect" presStyleLbl="bgShp" presStyleIdx="0" presStyleCnt="4"/>
      <dgm:spPr/>
    </dgm:pt>
    <dgm:pt modelId="{895698AA-45D8-455C-BFC6-3C0E47F4D96C}" type="pres">
      <dgm:prSet presAssocID="{EF7DF972-F66A-474B-95A5-319820E5FB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D7C6D589-1555-473E-BD4B-6BB28C244B98}" type="pres">
      <dgm:prSet presAssocID="{EF7DF972-F66A-474B-95A5-319820E5FBFD}" presName="spaceRect" presStyleCnt="0"/>
      <dgm:spPr/>
    </dgm:pt>
    <dgm:pt modelId="{A4E6F707-A208-4696-AAFD-982072AED741}" type="pres">
      <dgm:prSet presAssocID="{EF7DF972-F66A-474B-95A5-319820E5FBFD}" presName="parTx" presStyleLbl="revTx" presStyleIdx="0" presStyleCnt="4">
        <dgm:presLayoutVars>
          <dgm:chMax val="0"/>
          <dgm:chPref val="0"/>
        </dgm:presLayoutVars>
      </dgm:prSet>
      <dgm:spPr/>
    </dgm:pt>
    <dgm:pt modelId="{C8544F24-2556-400E-8403-C5E68222E64B}" type="pres">
      <dgm:prSet presAssocID="{FED3EE19-F654-47FB-ADC8-E3211E02D70A}" presName="sibTrans" presStyleCnt="0"/>
      <dgm:spPr/>
    </dgm:pt>
    <dgm:pt modelId="{549AF781-CCA8-47F0-96F6-A32143CE89A9}" type="pres">
      <dgm:prSet presAssocID="{DA9B29ED-72C5-44A7-B1EB-34CCFFE5ADEB}" presName="compNode" presStyleCnt="0"/>
      <dgm:spPr/>
    </dgm:pt>
    <dgm:pt modelId="{AB2E1A8B-D9B7-4DF5-BCFD-F31B037CE8E0}" type="pres">
      <dgm:prSet presAssocID="{DA9B29ED-72C5-44A7-B1EB-34CCFFE5ADEB}" presName="bgRect" presStyleLbl="bgShp" presStyleIdx="1" presStyleCnt="4"/>
      <dgm:spPr/>
    </dgm:pt>
    <dgm:pt modelId="{59A02285-43B0-4FD1-A01D-2CFB43FA75C4}" type="pres">
      <dgm:prSet presAssocID="{DA9B29ED-72C5-44A7-B1EB-34CCFFE5AD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CED63AC0-B640-45FC-9CE2-D6EACDCAD62B}" type="pres">
      <dgm:prSet presAssocID="{DA9B29ED-72C5-44A7-B1EB-34CCFFE5ADEB}" presName="spaceRect" presStyleCnt="0"/>
      <dgm:spPr/>
    </dgm:pt>
    <dgm:pt modelId="{7A9842CD-E7F5-47B2-9500-48D46D73CC9F}" type="pres">
      <dgm:prSet presAssocID="{DA9B29ED-72C5-44A7-B1EB-34CCFFE5ADEB}" presName="parTx" presStyleLbl="revTx" presStyleIdx="1" presStyleCnt="4">
        <dgm:presLayoutVars>
          <dgm:chMax val="0"/>
          <dgm:chPref val="0"/>
        </dgm:presLayoutVars>
      </dgm:prSet>
      <dgm:spPr/>
    </dgm:pt>
    <dgm:pt modelId="{107FC344-50DB-4F20-9467-1B70ACA393A1}" type="pres">
      <dgm:prSet presAssocID="{107F00D0-2F6A-4CF5-A8BF-F0EE064077AC}" presName="sibTrans" presStyleCnt="0"/>
      <dgm:spPr/>
    </dgm:pt>
    <dgm:pt modelId="{053B949B-0064-4942-B62E-914AD4C4BDE4}" type="pres">
      <dgm:prSet presAssocID="{59E0EC0E-D750-4C41-9ECE-BC700A4B350F}" presName="compNode" presStyleCnt="0"/>
      <dgm:spPr/>
    </dgm:pt>
    <dgm:pt modelId="{DC9D9450-F341-441B-991C-F453DD40F355}" type="pres">
      <dgm:prSet presAssocID="{59E0EC0E-D750-4C41-9ECE-BC700A4B350F}" presName="bgRect" presStyleLbl="bgShp" presStyleIdx="2" presStyleCnt="4"/>
      <dgm:spPr/>
    </dgm:pt>
    <dgm:pt modelId="{9216AE90-A0AE-4D9D-9920-A6F485AA8D2B}" type="pres">
      <dgm:prSet presAssocID="{59E0EC0E-D750-4C41-9ECE-BC700A4B35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D53B713A-998C-47A0-898B-5B4474E0C784}" type="pres">
      <dgm:prSet presAssocID="{59E0EC0E-D750-4C41-9ECE-BC700A4B350F}" presName="spaceRect" presStyleCnt="0"/>
      <dgm:spPr/>
    </dgm:pt>
    <dgm:pt modelId="{0F34235F-6BB9-45AC-B354-3BCECECDE20B}" type="pres">
      <dgm:prSet presAssocID="{59E0EC0E-D750-4C41-9ECE-BC700A4B350F}" presName="parTx" presStyleLbl="revTx" presStyleIdx="2" presStyleCnt="4">
        <dgm:presLayoutVars>
          <dgm:chMax val="0"/>
          <dgm:chPref val="0"/>
        </dgm:presLayoutVars>
      </dgm:prSet>
      <dgm:spPr/>
    </dgm:pt>
    <dgm:pt modelId="{F45E62DA-524A-4A9C-9088-DA71B6A51F29}" type="pres">
      <dgm:prSet presAssocID="{A2079C61-7E86-4E49-97D2-68AB701F4650}" presName="sibTrans" presStyleCnt="0"/>
      <dgm:spPr/>
    </dgm:pt>
    <dgm:pt modelId="{3F779F4D-E67D-482A-A6AF-587C35647492}" type="pres">
      <dgm:prSet presAssocID="{DA8261BC-091E-4AC9-BFCC-FA0995B9B0B8}" presName="compNode" presStyleCnt="0"/>
      <dgm:spPr/>
    </dgm:pt>
    <dgm:pt modelId="{F8E95948-35EE-4E0E-8098-B0A4DCF9BC1E}" type="pres">
      <dgm:prSet presAssocID="{DA8261BC-091E-4AC9-BFCC-FA0995B9B0B8}" presName="bgRect" presStyleLbl="bgShp" presStyleIdx="3" presStyleCnt="4"/>
      <dgm:spPr/>
    </dgm:pt>
    <dgm:pt modelId="{2904C965-3E9B-4556-A811-BE8DACC58779}" type="pres">
      <dgm:prSet presAssocID="{DA8261BC-091E-4AC9-BFCC-FA0995B9B0B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14381C99-1113-4BA3-A394-0425F2D02E30}" type="pres">
      <dgm:prSet presAssocID="{DA8261BC-091E-4AC9-BFCC-FA0995B9B0B8}" presName="spaceRect" presStyleCnt="0"/>
      <dgm:spPr/>
    </dgm:pt>
    <dgm:pt modelId="{F82FB890-4F7F-4618-A32F-D77772D43DF7}" type="pres">
      <dgm:prSet presAssocID="{DA8261BC-091E-4AC9-BFCC-FA0995B9B0B8}" presName="parTx" presStyleLbl="revTx" presStyleIdx="3" presStyleCnt="4">
        <dgm:presLayoutVars>
          <dgm:chMax val="0"/>
          <dgm:chPref val="0"/>
        </dgm:presLayoutVars>
      </dgm:prSet>
      <dgm:spPr/>
    </dgm:pt>
  </dgm:ptLst>
  <dgm:cxnLst>
    <dgm:cxn modelId="{B37B4903-5907-4EA6-8077-AD01E1D05715}" type="presOf" srcId="{DA9B29ED-72C5-44A7-B1EB-34CCFFE5ADEB}" destId="{7A9842CD-E7F5-47B2-9500-48D46D73CC9F}" srcOrd="0" destOrd="0" presId="urn:microsoft.com/office/officeart/2018/2/layout/IconVerticalSolidList#13"/>
    <dgm:cxn modelId="{E0B14609-234A-4133-88F0-B6AEBD9CB518}" srcId="{D6850F54-1763-4F89-A8B1-E3E119EC086C}" destId="{DA8261BC-091E-4AC9-BFCC-FA0995B9B0B8}" srcOrd="3" destOrd="0" parTransId="{CB110ECF-2085-41CB-AE80-C64FCF81E120}" sibTransId="{5A746BB0-1D81-464A-A59F-9F5C10BCF150}"/>
    <dgm:cxn modelId="{6422160A-1DE3-4238-9CEA-2A4080FC34AA}" type="presOf" srcId="{DA8261BC-091E-4AC9-BFCC-FA0995B9B0B8}" destId="{F82FB890-4F7F-4618-A32F-D77772D43DF7}" srcOrd="0" destOrd="0" presId="urn:microsoft.com/office/officeart/2018/2/layout/IconVerticalSolidList#13"/>
    <dgm:cxn modelId="{327CCF20-5D87-4528-8419-6CD53FCBC0DB}" srcId="{D6850F54-1763-4F89-A8B1-E3E119EC086C}" destId="{DA9B29ED-72C5-44A7-B1EB-34CCFFE5ADEB}" srcOrd="1" destOrd="0" parTransId="{58799193-8915-4FE9-BD1B-7E1A39D462FF}" sibTransId="{107F00D0-2F6A-4CF5-A8BF-F0EE064077AC}"/>
    <dgm:cxn modelId="{B932A45E-149A-430D-983F-A52CA7AD5A9C}" type="presOf" srcId="{D6850F54-1763-4F89-A8B1-E3E119EC086C}" destId="{EF62B1FD-D760-47BE-9C27-272335F15DEF}" srcOrd="0" destOrd="0" presId="urn:microsoft.com/office/officeart/2018/2/layout/IconVerticalSolidList#13"/>
    <dgm:cxn modelId="{536FEB8E-866F-4391-BB8C-B7F7882FFAA7}" srcId="{D6850F54-1763-4F89-A8B1-E3E119EC086C}" destId="{EF7DF972-F66A-474B-95A5-319820E5FBFD}" srcOrd="0" destOrd="0" parTransId="{D804D82D-562D-4E53-8FE2-603A014CE6F7}" sibTransId="{FED3EE19-F654-47FB-ADC8-E3211E02D70A}"/>
    <dgm:cxn modelId="{8A7C55A0-B2E9-4B09-8E5B-EABEF78D1777}" type="presOf" srcId="{59E0EC0E-D750-4C41-9ECE-BC700A4B350F}" destId="{0F34235F-6BB9-45AC-B354-3BCECECDE20B}" srcOrd="0" destOrd="0" presId="urn:microsoft.com/office/officeart/2018/2/layout/IconVerticalSolidList#13"/>
    <dgm:cxn modelId="{9F89A6B6-449D-423D-AA8E-5DA2A1FF84F1}" type="presOf" srcId="{EF7DF972-F66A-474B-95A5-319820E5FBFD}" destId="{A4E6F707-A208-4696-AAFD-982072AED741}" srcOrd="0" destOrd="0" presId="urn:microsoft.com/office/officeart/2018/2/layout/IconVerticalSolidList#13"/>
    <dgm:cxn modelId="{8A20DBC6-0AB8-48AD-8F06-F4387FE2F67A}" srcId="{D6850F54-1763-4F89-A8B1-E3E119EC086C}" destId="{59E0EC0E-D750-4C41-9ECE-BC700A4B350F}" srcOrd="2" destOrd="0" parTransId="{048259AE-823C-441D-A51A-0CFCC744D505}" sibTransId="{A2079C61-7E86-4E49-97D2-68AB701F4650}"/>
    <dgm:cxn modelId="{92073AFF-CBB7-452C-B372-5C70DC3FBE11}" type="presParOf" srcId="{EF62B1FD-D760-47BE-9C27-272335F15DEF}" destId="{3603D6CF-A1B6-47A0-858C-439DB29E4E4D}" srcOrd="0" destOrd="0" presId="urn:microsoft.com/office/officeart/2018/2/layout/IconVerticalSolidList#13"/>
    <dgm:cxn modelId="{B520E2E4-C110-427C-95D9-CE85374F11F4}" type="presParOf" srcId="{3603D6CF-A1B6-47A0-858C-439DB29E4E4D}" destId="{B0BC6FCE-E37B-499F-855A-0CA5E96C0606}" srcOrd="0" destOrd="0" presId="urn:microsoft.com/office/officeart/2018/2/layout/IconVerticalSolidList#13"/>
    <dgm:cxn modelId="{65E66736-6675-4706-950D-E25B86728792}" type="presParOf" srcId="{3603D6CF-A1B6-47A0-858C-439DB29E4E4D}" destId="{895698AA-45D8-455C-BFC6-3C0E47F4D96C}" srcOrd="1" destOrd="0" presId="urn:microsoft.com/office/officeart/2018/2/layout/IconVerticalSolidList#13"/>
    <dgm:cxn modelId="{C9849319-8117-48B0-AE47-5749C15DEE08}" type="presParOf" srcId="{3603D6CF-A1B6-47A0-858C-439DB29E4E4D}" destId="{D7C6D589-1555-473E-BD4B-6BB28C244B98}" srcOrd="2" destOrd="0" presId="urn:microsoft.com/office/officeart/2018/2/layout/IconVerticalSolidList#13"/>
    <dgm:cxn modelId="{59786E24-FA20-4191-8442-92A10CC1F3F6}" type="presParOf" srcId="{3603D6CF-A1B6-47A0-858C-439DB29E4E4D}" destId="{A4E6F707-A208-4696-AAFD-982072AED741}" srcOrd="3" destOrd="0" presId="urn:microsoft.com/office/officeart/2018/2/layout/IconVerticalSolidList#13"/>
    <dgm:cxn modelId="{CC12D110-A096-4F88-9FD2-E2F0F7B7C204}" type="presParOf" srcId="{EF62B1FD-D760-47BE-9C27-272335F15DEF}" destId="{C8544F24-2556-400E-8403-C5E68222E64B}" srcOrd="1" destOrd="0" presId="urn:microsoft.com/office/officeart/2018/2/layout/IconVerticalSolidList#13"/>
    <dgm:cxn modelId="{F891131F-B288-45B2-9795-F1F790476BD3}" type="presParOf" srcId="{EF62B1FD-D760-47BE-9C27-272335F15DEF}" destId="{549AF781-CCA8-47F0-96F6-A32143CE89A9}" srcOrd="2" destOrd="0" presId="urn:microsoft.com/office/officeart/2018/2/layout/IconVerticalSolidList#13"/>
    <dgm:cxn modelId="{A6D46ECC-B13D-425F-AEF7-8C5D063A83DD}" type="presParOf" srcId="{549AF781-CCA8-47F0-96F6-A32143CE89A9}" destId="{AB2E1A8B-D9B7-4DF5-BCFD-F31B037CE8E0}" srcOrd="0" destOrd="0" presId="urn:microsoft.com/office/officeart/2018/2/layout/IconVerticalSolidList#13"/>
    <dgm:cxn modelId="{BACA3317-E965-476C-9048-DA29A9ADACED}" type="presParOf" srcId="{549AF781-CCA8-47F0-96F6-A32143CE89A9}" destId="{59A02285-43B0-4FD1-A01D-2CFB43FA75C4}" srcOrd="1" destOrd="0" presId="urn:microsoft.com/office/officeart/2018/2/layout/IconVerticalSolidList#13"/>
    <dgm:cxn modelId="{20879E05-78F4-4BBA-B79B-AB703413B731}" type="presParOf" srcId="{549AF781-CCA8-47F0-96F6-A32143CE89A9}" destId="{CED63AC0-B640-45FC-9CE2-D6EACDCAD62B}" srcOrd="2" destOrd="0" presId="urn:microsoft.com/office/officeart/2018/2/layout/IconVerticalSolidList#13"/>
    <dgm:cxn modelId="{C7796B95-A806-4A1C-9BD6-0B028C3D102F}" type="presParOf" srcId="{549AF781-CCA8-47F0-96F6-A32143CE89A9}" destId="{7A9842CD-E7F5-47B2-9500-48D46D73CC9F}" srcOrd="3" destOrd="0" presId="urn:microsoft.com/office/officeart/2018/2/layout/IconVerticalSolidList#13"/>
    <dgm:cxn modelId="{5FDB108E-B905-470D-8E6E-6C79801112AD}" type="presParOf" srcId="{EF62B1FD-D760-47BE-9C27-272335F15DEF}" destId="{107FC344-50DB-4F20-9467-1B70ACA393A1}" srcOrd="3" destOrd="0" presId="urn:microsoft.com/office/officeart/2018/2/layout/IconVerticalSolidList#13"/>
    <dgm:cxn modelId="{D2B7E5E4-AB7D-4873-88B5-BFF7206C48F0}" type="presParOf" srcId="{EF62B1FD-D760-47BE-9C27-272335F15DEF}" destId="{053B949B-0064-4942-B62E-914AD4C4BDE4}" srcOrd="4" destOrd="0" presId="urn:microsoft.com/office/officeart/2018/2/layout/IconVerticalSolidList#13"/>
    <dgm:cxn modelId="{50BF5A9C-563D-471D-B0C7-147C32C7FB0B}" type="presParOf" srcId="{053B949B-0064-4942-B62E-914AD4C4BDE4}" destId="{DC9D9450-F341-441B-991C-F453DD40F355}" srcOrd="0" destOrd="0" presId="urn:microsoft.com/office/officeart/2018/2/layout/IconVerticalSolidList#13"/>
    <dgm:cxn modelId="{ACDFE8E6-062D-4DD6-84D1-199A51190BA9}" type="presParOf" srcId="{053B949B-0064-4942-B62E-914AD4C4BDE4}" destId="{9216AE90-A0AE-4D9D-9920-A6F485AA8D2B}" srcOrd="1" destOrd="0" presId="urn:microsoft.com/office/officeart/2018/2/layout/IconVerticalSolidList#13"/>
    <dgm:cxn modelId="{4B929617-1729-4DD8-99E6-AA92333D2916}" type="presParOf" srcId="{053B949B-0064-4942-B62E-914AD4C4BDE4}" destId="{D53B713A-998C-47A0-898B-5B4474E0C784}" srcOrd="2" destOrd="0" presId="urn:microsoft.com/office/officeart/2018/2/layout/IconVerticalSolidList#13"/>
    <dgm:cxn modelId="{7AE41759-860B-4785-92B7-FE5EE6EDED46}" type="presParOf" srcId="{053B949B-0064-4942-B62E-914AD4C4BDE4}" destId="{0F34235F-6BB9-45AC-B354-3BCECECDE20B}" srcOrd="3" destOrd="0" presId="urn:microsoft.com/office/officeart/2018/2/layout/IconVerticalSolidList#13"/>
    <dgm:cxn modelId="{D5410CCC-E1CC-41DC-93A7-DD3FA9EAFF4C}" type="presParOf" srcId="{EF62B1FD-D760-47BE-9C27-272335F15DEF}" destId="{F45E62DA-524A-4A9C-9088-DA71B6A51F29}" srcOrd="5" destOrd="0" presId="urn:microsoft.com/office/officeart/2018/2/layout/IconVerticalSolidList#13"/>
    <dgm:cxn modelId="{D75BCD7C-D7DB-4A5E-90E4-24D714248DCF}" type="presParOf" srcId="{EF62B1FD-D760-47BE-9C27-272335F15DEF}" destId="{3F779F4D-E67D-482A-A6AF-587C35647492}" srcOrd="6" destOrd="0" presId="urn:microsoft.com/office/officeart/2018/2/layout/IconVerticalSolidList#13"/>
    <dgm:cxn modelId="{8D891661-84C6-4763-A506-3FA7DB103969}" type="presParOf" srcId="{3F779F4D-E67D-482A-A6AF-587C35647492}" destId="{F8E95948-35EE-4E0E-8098-B0A4DCF9BC1E}" srcOrd="0" destOrd="0" presId="urn:microsoft.com/office/officeart/2018/2/layout/IconVerticalSolidList#13"/>
    <dgm:cxn modelId="{90576F79-F18D-4E36-80B9-B8CB9EAA417A}" type="presParOf" srcId="{3F779F4D-E67D-482A-A6AF-587C35647492}" destId="{2904C965-3E9B-4556-A811-BE8DACC58779}" srcOrd="1" destOrd="0" presId="urn:microsoft.com/office/officeart/2018/2/layout/IconVerticalSolidList#13"/>
    <dgm:cxn modelId="{3C8CE1F3-14B5-4825-B6D0-A39A82390E31}" type="presParOf" srcId="{3F779F4D-E67D-482A-A6AF-587C35647492}" destId="{14381C99-1113-4BA3-A394-0425F2D02E30}" srcOrd="2" destOrd="0" presId="urn:microsoft.com/office/officeart/2018/2/layout/IconVerticalSolidList#13"/>
    <dgm:cxn modelId="{DC8E6DA9-A193-48A4-9397-07F17E500BB7}" type="presParOf" srcId="{3F779F4D-E67D-482A-A6AF-587C35647492}" destId="{F82FB890-4F7F-4618-A32F-D77772D43DF7}" srcOrd="3" destOrd="0" presId="urn:microsoft.com/office/officeart/2018/2/layout/IconVerticalSolidList#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9977F9-6279-4B23-AA90-44FCFC5B23DC}"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09C3E03-EFF6-4BE5-B8FF-80CC0E3DDFB6}">
      <dgm:prSet/>
      <dgm:spPr/>
      <dgm:t>
        <a:bodyPr/>
        <a:lstStyle/>
        <a:p>
          <a:r>
            <a:rPr lang="en-US"/>
            <a:t>healthcare and  medicine</a:t>
          </a:r>
        </a:p>
      </dgm:t>
    </dgm:pt>
    <dgm:pt modelId="{3A4942C4-112D-4B08-83FB-D68AEA343403}" type="parTrans" cxnId="{DAB1D416-BB18-4B33-9010-0D1EBEED2B59}">
      <dgm:prSet/>
      <dgm:spPr/>
      <dgm:t>
        <a:bodyPr/>
        <a:lstStyle/>
        <a:p>
          <a:endParaRPr lang="en-US"/>
        </a:p>
      </dgm:t>
    </dgm:pt>
    <dgm:pt modelId="{B15B4C4E-178D-415C-B8BA-1ECCB7AFAA21}" type="sibTrans" cxnId="{DAB1D416-BB18-4B33-9010-0D1EBEED2B59}">
      <dgm:prSet/>
      <dgm:spPr/>
      <dgm:t>
        <a:bodyPr/>
        <a:lstStyle/>
        <a:p>
          <a:endParaRPr lang="en-US"/>
        </a:p>
      </dgm:t>
    </dgm:pt>
    <dgm:pt modelId="{1EE2D249-6CD9-4227-AA1F-BA70CAE0977C}">
      <dgm:prSet/>
      <dgm:spPr/>
      <dgm:t>
        <a:bodyPr/>
        <a:lstStyle/>
        <a:p>
          <a:r>
            <a:rPr lang="en-US"/>
            <a:t>Automotive</a:t>
          </a:r>
        </a:p>
      </dgm:t>
    </dgm:pt>
    <dgm:pt modelId="{DAEBE79C-8A70-42CB-B3C9-432169E9DFB3}" type="parTrans" cxnId="{E6DD1660-0581-44FE-AE3D-A285272753F0}">
      <dgm:prSet/>
      <dgm:spPr/>
      <dgm:t>
        <a:bodyPr/>
        <a:lstStyle/>
        <a:p>
          <a:endParaRPr lang="en-US"/>
        </a:p>
      </dgm:t>
    </dgm:pt>
    <dgm:pt modelId="{6C4C210B-E637-43DF-80F1-9C875EBE378C}" type="sibTrans" cxnId="{E6DD1660-0581-44FE-AE3D-A285272753F0}">
      <dgm:prSet/>
      <dgm:spPr/>
      <dgm:t>
        <a:bodyPr/>
        <a:lstStyle/>
        <a:p>
          <a:endParaRPr lang="en-US"/>
        </a:p>
      </dgm:t>
    </dgm:pt>
    <dgm:pt modelId="{174803E4-2F84-41DF-9C7C-5A1BC8DC450D}">
      <dgm:prSet/>
      <dgm:spPr/>
      <dgm:t>
        <a:bodyPr/>
        <a:lstStyle/>
        <a:p>
          <a:r>
            <a:rPr lang="en-US"/>
            <a:t>Finance and economics</a:t>
          </a:r>
        </a:p>
      </dgm:t>
    </dgm:pt>
    <dgm:pt modelId="{DCA74702-A9B2-41C2-89EF-183DEC726361}" type="parTrans" cxnId="{782D0EBB-AC08-4FFD-8DCB-1B166BD129D7}">
      <dgm:prSet/>
      <dgm:spPr/>
      <dgm:t>
        <a:bodyPr/>
        <a:lstStyle/>
        <a:p>
          <a:endParaRPr lang="en-US"/>
        </a:p>
      </dgm:t>
    </dgm:pt>
    <dgm:pt modelId="{FB3E922F-3172-4C55-B0AD-16B705EF4D1B}" type="sibTrans" cxnId="{782D0EBB-AC08-4FFD-8DCB-1B166BD129D7}">
      <dgm:prSet/>
      <dgm:spPr/>
      <dgm:t>
        <a:bodyPr/>
        <a:lstStyle/>
        <a:p>
          <a:endParaRPr lang="en-US"/>
        </a:p>
      </dgm:t>
    </dgm:pt>
    <dgm:pt modelId="{71CC159B-341B-4C46-AE63-F8502541F014}">
      <dgm:prSet/>
      <dgm:spPr/>
      <dgm:t>
        <a:bodyPr/>
        <a:lstStyle/>
        <a:p>
          <a:r>
            <a:rPr lang="en-US"/>
            <a:t>Video game</a:t>
          </a:r>
        </a:p>
      </dgm:t>
    </dgm:pt>
    <dgm:pt modelId="{05936123-DFE7-4F61-B791-1ACAA46C07EE}" type="parTrans" cxnId="{F6BBF75A-FA22-4E59-BF16-F2882D6E9217}">
      <dgm:prSet/>
      <dgm:spPr/>
      <dgm:t>
        <a:bodyPr/>
        <a:lstStyle/>
        <a:p>
          <a:endParaRPr lang="en-US"/>
        </a:p>
      </dgm:t>
    </dgm:pt>
    <dgm:pt modelId="{5369135B-5779-4DB7-821D-30ED17BFE7E9}" type="sibTrans" cxnId="{F6BBF75A-FA22-4E59-BF16-F2882D6E9217}">
      <dgm:prSet/>
      <dgm:spPr/>
      <dgm:t>
        <a:bodyPr/>
        <a:lstStyle/>
        <a:p>
          <a:endParaRPr lang="en-US"/>
        </a:p>
      </dgm:t>
    </dgm:pt>
    <dgm:pt modelId="{16F88475-D408-4777-8F18-B406FB09D787}">
      <dgm:prSet/>
      <dgm:spPr/>
      <dgm:t>
        <a:bodyPr/>
        <a:lstStyle/>
        <a:p>
          <a:r>
            <a:rPr lang="en-US"/>
            <a:t>Heavy industries</a:t>
          </a:r>
        </a:p>
      </dgm:t>
    </dgm:pt>
    <dgm:pt modelId="{7336E4B2-F31B-4761-9838-C0D2DA24F043}" type="parTrans" cxnId="{D0A85F2C-AD5A-4FFD-AC01-485CCC9AB154}">
      <dgm:prSet/>
      <dgm:spPr/>
      <dgm:t>
        <a:bodyPr/>
        <a:lstStyle/>
        <a:p>
          <a:endParaRPr lang="en-US"/>
        </a:p>
      </dgm:t>
    </dgm:pt>
    <dgm:pt modelId="{F90AA310-A484-450C-8766-2E275A53265A}" type="sibTrans" cxnId="{D0A85F2C-AD5A-4FFD-AC01-485CCC9AB154}">
      <dgm:prSet/>
      <dgm:spPr/>
      <dgm:t>
        <a:bodyPr/>
        <a:lstStyle/>
        <a:p>
          <a:endParaRPr lang="en-US"/>
        </a:p>
      </dgm:t>
    </dgm:pt>
    <dgm:pt modelId="{E34F3ECA-215F-4231-BE2C-D9664C656AFE}">
      <dgm:prSet/>
      <dgm:spPr/>
      <dgm:t>
        <a:bodyPr/>
        <a:lstStyle/>
        <a:p>
          <a:r>
            <a:rPr lang="en-US"/>
            <a:t>Robotics </a:t>
          </a:r>
        </a:p>
      </dgm:t>
    </dgm:pt>
    <dgm:pt modelId="{51598E23-D6D1-4541-9C66-2CCC09DD8A7A}" type="parTrans" cxnId="{0B039E1D-602A-4F01-AB34-745D4E869BE1}">
      <dgm:prSet/>
      <dgm:spPr/>
      <dgm:t>
        <a:bodyPr/>
        <a:lstStyle/>
        <a:p>
          <a:endParaRPr lang="en-US"/>
        </a:p>
      </dgm:t>
    </dgm:pt>
    <dgm:pt modelId="{72F99687-1CA5-4BA6-9A5F-F4AF4BA69CA9}" type="sibTrans" cxnId="{0B039E1D-602A-4F01-AB34-745D4E869BE1}">
      <dgm:prSet/>
      <dgm:spPr/>
      <dgm:t>
        <a:bodyPr/>
        <a:lstStyle/>
        <a:p>
          <a:endParaRPr lang="en-US"/>
        </a:p>
      </dgm:t>
    </dgm:pt>
    <dgm:pt modelId="{5B20B440-F517-4797-92B8-9B2E334B5DD9}" type="pres">
      <dgm:prSet presAssocID="{DF9977F9-6279-4B23-AA90-44FCFC5B23DC}" presName="root" presStyleCnt="0">
        <dgm:presLayoutVars>
          <dgm:dir/>
          <dgm:resizeHandles val="exact"/>
        </dgm:presLayoutVars>
      </dgm:prSet>
      <dgm:spPr/>
    </dgm:pt>
    <dgm:pt modelId="{DB13E8D9-5B6D-488A-9753-413C2D3B3D25}" type="pres">
      <dgm:prSet presAssocID="{209C3E03-EFF6-4BE5-B8FF-80CC0E3DDFB6}" presName="compNode" presStyleCnt="0"/>
      <dgm:spPr/>
    </dgm:pt>
    <dgm:pt modelId="{2BC72498-277D-48C2-B43E-8A5D3FE747A9}" type="pres">
      <dgm:prSet presAssocID="{209C3E03-EFF6-4BE5-B8FF-80CC0E3DDFB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998C4426-6EA7-42E2-9C9F-A67B83B94D41}" type="pres">
      <dgm:prSet presAssocID="{209C3E03-EFF6-4BE5-B8FF-80CC0E3DDFB6}" presName="spaceRect" presStyleCnt="0"/>
      <dgm:spPr/>
    </dgm:pt>
    <dgm:pt modelId="{F412ADBB-9C7C-402D-8255-3645F01EA7F6}" type="pres">
      <dgm:prSet presAssocID="{209C3E03-EFF6-4BE5-B8FF-80CC0E3DDFB6}" presName="textRect" presStyleLbl="revTx" presStyleIdx="0" presStyleCnt="6">
        <dgm:presLayoutVars>
          <dgm:chMax val="1"/>
          <dgm:chPref val="1"/>
        </dgm:presLayoutVars>
      </dgm:prSet>
      <dgm:spPr/>
    </dgm:pt>
    <dgm:pt modelId="{597BA1F1-A5CF-4523-A779-D9C87EDC38AA}" type="pres">
      <dgm:prSet presAssocID="{B15B4C4E-178D-415C-B8BA-1ECCB7AFAA21}" presName="sibTrans" presStyleCnt="0"/>
      <dgm:spPr/>
    </dgm:pt>
    <dgm:pt modelId="{B299A264-9234-4140-8538-F567BCB8641A}" type="pres">
      <dgm:prSet presAssocID="{1EE2D249-6CD9-4227-AA1F-BA70CAE0977C}" presName="compNode" presStyleCnt="0"/>
      <dgm:spPr/>
    </dgm:pt>
    <dgm:pt modelId="{4A145B61-1637-4FC8-86BE-2E5AE52D3866}" type="pres">
      <dgm:prSet presAssocID="{1EE2D249-6CD9-4227-AA1F-BA70CAE0977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63E47E76-2D71-4D95-A9E8-E223D794A8D8}" type="pres">
      <dgm:prSet presAssocID="{1EE2D249-6CD9-4227-AA1F-BA70CAE0977C}" presName="spaceRect" presStyleCnt="0"/>
      <dgm:spPr/>
    </dgm:pt>
    <dgm:pt modelId="{CE0D6AAC-0092-4E32-A2A8-E62DE7DCBA9F}" type="pres">
      <dgm:prSet presAssocID="{1EE2D249-6CD9-4227-AA1F-BA70CAE0977C}" presName="textRect" presStyleLbl="revTx" presStyleIdx="1" presStyleCnt="6">
        <dgm:presLayoutVars>
          <dgm:chMax val="1"/>
          <dgm:chPref val="1"/>
        </dgm:presLayoutVars>
      </dgm:prSet>
      <dgm:spPr/>
    </dgm:pt>
    <dgm:pt modelId="{8BA53761-6736-4AD6-A251-052C46ADEA8A}" type="pres">
      <dgm:prSet presAssocID="{6C4C210B-E637-43DF-80F1-9C875EBE378C}" presName="sibTrans" presStyleCnt="0"/>
      <dgm:spPr/>
    </dgm:pt>
    <dgm:pt modelId="{7154D13F-F8A9-4044-9D7F-04D8F5BECA48}" type="pres">
      <dgm:prSet presAssocID="{174803E4-2F84-41DF-9C7C-5A1BC8DC450D}" presName="compNode" presStyleCnt="0"/>
      <dgm:spPr/>
    </dgm:pt>
    <dgm:pt modelId="{DDCCDE41-DA14-44A1-A437-6B61010F6CB9}" type="pres">
      <dgm:prSet presAssocID="{174803E4-2F84-41DF-9C7C-5A1BC8DC450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ins"/>
        </a:ext>
      </dgm:extLst>
    </dgm:pt>
    <dgm:pt modelId="{223F92F8-84DB-4113-BFC3-9E57B7BABD20}" type="pres">
      <dgm:prSet presAssocID="{174803E4-2F84-41DF-9C7C-5A1BC8DC450D}" presName="spaceRect" presStyleCnt="0"/>
      <dgm:spPr/>
    </dgm:pt>
    <dgm:pt modelId="{F845BFEA-58A1-4843-AE03-51482E4AA121}" type="pres">
      <dgm:prSet presAssocID="{174803E4-2F84-41DF-9C7C-5A1BC8DC450D}" presName="textRect" presStyleLbl="revTx" presStyleIdx="2" presStyleCnt="6">
        <dgm:presLayoutVars>
          <dgm:chMax val="1"/>
          <dgm:chPref val="1"/>
        </dgm:presLayoutVars>
      </dgm:prSet>
      <dgm:spPr/>
    </dgm:pt>
    <dgm:pt modelId="{32B4A260-A327-4BC3-87D4-D7DB2FB99060}" type="pres">
      <dgm:prSet presAssocID="{FB3E922F-3172-4C55-B0AD-16B705EF4D1B}" presName="sibTrans" presStyleCnt="0"/>
      <dgm:spPr/>
    </dgm:pt>
    <dgm:pt modelId="{E67711C7-7FE9-4151-B874-A01B054C42A9}" type="pres">
      <dgm:prSet presAssocID="{71CC159B-341B-4C46-AE63-F8502541F014}" presName="compNode" presStyleCnt="0"/>
      <dgm:spPr/>
    </dgm:pt>
    <dgm:pt modelId="{5B54301E-8A29-4C7E-8FF7-1F991F884A59}" type="pres">
      <dgm:prSet presAssocID="{71CC159B-341B-4C46-AE63-F8502541F01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me controller"/>
        </a:ext>
      </dgm:extLst>
    </dgm:pt>
    <dgm:pt modelId="{6D0B97EF-854D-404D-9CB2-59E4B8B15EA8}" type="pres">
      <dgm:prSet presAssocID="{71CC159B-341B-4C46-AE63-F8502541F014}" presName="spaceRect" presStyleCnt="0"/>
      <dgm:spPr/>
    </dgm:pt>
    <dgm:pt modelId="{95F3D5BF-D78B-41E6-947F-9AE73C0E51D2}" type="pres">
      <dgm:prSet presAssocID="{71CC159B-341B-4C46-AE63-F8502541F014}" presName="textRect" presStyleLbl="revTx" presStyleIdx="3" presStyleCnt="6">
        <dgm:presLayoutVars>
          <dgm:chMax val="1"/>
          <dgm:chPref val="1"/>
        </dgm:presLayoutVars>
      </dgm:prSet>
      <dgm:spPr/>
    </dgm:pt>
    <dgm:pt modelId="{B7825218-0E16-437D-A2A2-8814830DC49D}" type="pres">
      <dgm:prSet presAssocID="{5369135B-5779-4DB7-821D-30ED17BFE7E9}" presName="sibTrans" presStyleCnt="0"/>
      <dgm:spPr/>
    </dgm:pt>
    <dgm:pt modelId="{2B3518F2-B974-49E6-91E8-EC6ED20176BD}" type="pres">
      <dgm:prSet presAssocID="{16F88475-D408-4777-8F18-B406FB09D787}" presName="compNode" presStyleCnt="0"/>
      <dgm:spPr/>
    </dgm:pt>
    <dgm:pt modelId="{38FB4441-5175-4CBC-98C2-F5752F5956E5}" type="pres">
      <dgm:prSet presAssocID="{16F88475-D408-4777-8F18-B406FB09D7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actory"/>
        </a:ext>
      </dgm:extLst>
    </dgm:pt>
    <dgm:pt modelId="{DB9FE442-2912-4108-9650-F24129C44436}" type="pres">
      <dgm:prSet presAssocID="{16F88475-D408-4777-8F18-B406FB09D787}" presName="spaceRect" presStyleCnt="0"/>
      <dgm:spPr/>
    </dgm:pt>
    <dgm:pt modelId="{B6158CD4-BFB3-464E-AECF-350D0ED917B2}" type="pres">
      <dgm:prSet presAssocID="{16F88475-D408-4777-8F18-B406FB09D787}" presName="textRect" presStyleLbl="revTx" presStyleIdx="4" presStyleCnt="6">
        <dgm:presLayoutVars>
          <dgm:chMax val="1"/>
          <dgm:chPref val="1"/>
        </dgm:presLayoutVars>
      </dgm:prSet>
      <dgm:spPr/>
    </dgm:pt>
    <dgm:pt modelId="{539B1EEA-67E5-48D4-A4A0-9F176631F526}" type="pres">
      <dgm:prSet presAssocID="{F90AA310-A484-450C-8766-2E275A53265A}" presName="sibTrans" presStyleCnt="0"/>
      <dgm:spPr/>
    </dgm:pt>
    <dgm:pt modelId="{C1538FDB-4A13-4F36-84FF-969EE17D9E99}" type="pres">
      <dgm:prSet presAssocID="{E34F3ECA-215F-4231-BE2C-D9664C656AFE}" presName="compNode" presStyleCnt="0"/>
      <dgm:spPr/>
    </dgm:pt>
    <dgm:pt modelId="{AE94A82E-7583-469B-9919-5668C28D951A}" type="pres">
      <dgm:prSet presAssocID="{E34F3ECA-215F-4231-BE2C-D9664C656AF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obot"/>
        </a:ext>
      </dgm:extLst>
    </dgm:pt>
    <dgm:pt modelId="{BA2D86CA-6FEC-4438-B135-947035FDF96E}" type="pres">
      <dgm:prSet presAssocID="{E34F3ECA-215F-4231-BE2C-D9664C656AFE}" presName="spaceRect" presStyleCnt="0"/>
      <dgm:spPr/>
    </dgm:pt>
    <dgm:pt modelId="{396F275A-5E0F-4D00-944F-A42AC5795A9A}" type="pres">
      <dgm:prSet presAssocID="{E34F3ECA-215F-4231-BE2C-D9664C656AFE}" presName="textRect" presStyleLbl="revTx" presStyleIdx="5" presStyleCnt="6">
        <dgm:presLayoutVars>
          <dgm:chMax val="1"/>
          <dgm:chPref val="1"/>
        </dgm:presLayoutVars>
      </dgm:prSet>
      <dgm:spPr/>
    </dgm:pt>
  </dgm:ptLst>
  <dgm:cxnLst>
    <dgm:cxn modelId="{AC2DD70C-2E24-4EC2-B678-FE371DAB431B}" type="presOf" srcId="{E34F3ECA-215F-4231-BE2C-D9664C656AFE}" destId="{396F275A-5E0F-4D00-944F-A42AC5795A9A}" srcOrd="0" destOrd="0" presId="urn:microsoft.com/office/officeart/2018/2/layout/IconLabelList"/>
    <dgm:cxn modelId="{DAB1D416-BB18-4B33-9010-0D1EBEED2B59}" srcId="{DF9977F9-6279-4B23-AA90-44FCFC5B23DC}" destId="{209C3E03-EFF6-4BE5-B8FF-80CC0E3DDFB6}" srcOrd="0" destOrd="0" parTransId="{3A4942C4-112D-4B08-83FB-D68AEA343403}" sibTransId="{B15B4C4E-178D-415C-B8BA-1ECCB7AFAA21}"/>
    <dgm:cxn modelId="{0B039E1D-602A-4F01-AB34-745D4E869BE1}" srcId="{DF9977F9-6279-4B23-AA90-44FCFC5B23DC}" destId="{E34F3ECA-215F-4231-BE2C-D9664C656AFE}" srcOrd="5" destOrd="0" parTransId="{51598E23-D6D1-4541-9C66-2CCC09DD8A7A}" sibTransId="{72F99687-1CA5-4BA6-9A5F-F4AF4BA69CA9}"/>
    <dgm:cxn modelId="{D0A85F2C-AD5A-4FFD-AC01-485CCC9AB154}" srcId="{DF9977F9-6279-4B23-AA90-44FCFC5B23DC}" destId="{16F88475-D408-4777-8F18-B406FB09D787}" srcOrd="4" destOrd="0" parTransId="{7336E4B2-F31B-4761-9838-C0D2DA24F043}" sibTransId="{F90AA310-A484-450C-8766-2E275A53265A}"/>
    <dgm:cxn modelId="{88B6BB3E-1FF9-49C3-B559-0B0E352BA9FF}" type="presOf" srcId="{1EE2D249-6CD9-4227-AA1F-BA70CAE0977C}" destId="{CE0D6AAC-0092-4E32-A2A8-E62DE7DCBA9F}" srcOrd="0" destOrd="0" presId="urn:microsoft.com/office/officeart/2018/2/layout/IconLabelList"/>
    <dgm:cxn modelId="{7BE8B040-EF4C-4314-9221-29CF4BA87A21}" type="presOf" srcId="{174803E4-2F84-41DF-9C7C-5A1BC8DC450D}" destId="{F845BFEA-58A1-4843-AE03-51482E4AA121}" srcOrd="0" destOrd="0" presId="urn:microsoft.com/office/officeart/2018/2/layout/IconLabelList"/>
    <dgm:cxn modelId="{E6DD1660-0581-44FE-AE3D-A285272753F0}" srcId="{DF9977F9-6279-4B23-AA90-44FCFC5B23DC}" destId="{1EE2D249-6CD9-4227-AA1F-BA70CAE0977C}" srcOrd="1" destOrd="0" parTransId="{DAEBE79C-8A70-42CB-B3C9-432169E9DFB3}" sibTransId="{6C4C210B-E637-43DF-80F1-9C875EBE378C}"/>
    <dgm:cxn modelId="{D70C886A-6640-45D9-9D66-D25B1C83EB6D}" type="presOf" srcId="{16F88475-D408-4777-8F18-B406FB09D787}" destId="{B6158CD4-BFB3-464E-AECF-350D0ED917B2}" srcOrd="0" destOrd="0" presId="urn:microsoft.com/office/officeart/2018/2/layout/IconLabelList"/>
    <dgm:cxn modelId="{F6A8BE4A-C02D-4EB5-9CED-FEF5298D7043}" type="presOf" srcId="{DF9977F9-6279-4B23-AA90-44FCFC5B23DC}" destId="{5B20B440-F517-4797-92B8-9B2E334B5DD9}" srcOrd="0" destOrd="0" presId="urn:microsoft.com/office/officeart/2018/2/layout/IconLabelList"/>
    <dgm:cxn modelId="{F6BBF75A-FA22-4E59-BF16-F2882D6E9217}" srcId="{DF9977F9-6279-4B23-AA90-44FCFC5B23DC}" destId="{71CC159B-341B-4C46-AE63-F8502541F014}" srcOrd="3" destOrd="0" parTransId="{05936123-DFE7-4F61-B791-1ACAA46C07EE}" sibTransId="{5369135B-5779-4DB7-821D-30ED17BFE7E9}"/>
    <dgm:cxn modelId="{744164BA-71D9-4E16-BD8E-881BB21D5542}" type="presOf" srcId="{71CC159B-341B-4C46-AE63-F8502541F014}" destId="{95F3D5BF-D78B-41E6-947F-9AE73C0E51D2}" srcOrd="0" destOrd="0" presId="urn:microsoft.com/office/officeart/2018/2/layout/IconLabelList"/>
    <dgm:cxn modelId="{782D0EBB-AC08-4FFD-8DCB-1B166BD129D7}" srcId="{DF9977F9-6279-4B23-AA90-44FCFC5B23DC}" destId="{174803E4-2F84-41DF-9C7C-5A1BC8DC450D}" srcOrd="2" destOrd="0" parTransId="{DCA74702-A9B2-41C2-89EF-183DEC726361}" sibTransId="{FB3E922F-3172-4C55-B0AD-16B705EF4D1B}"/>
    <dgm:cxn modelId="{2D9B52DD-CC6D-4C88-9C66-0520F0231331}" type="presOf" srcId="{209C3E03-EFF6-4BE5-B8FF-80CC0E3DDFB6}" destId="{F412ADBB-9C7C-402D-8255-3645F01EA7F6}" srcOrd="0" destOrd="0" presId="urn:microsoft.com/office/officeart/2018/2/layout/IconLabelList"/>
    <dgm:cxn modelId="{ABCF6E60-94B9-42E4-BE95-B1E327385818}" type="presParOf" srcId="{5B20B440-F517-4797-92B8-9B2E334B5DD9}" destId="{DB13E8D9-5B6D-488A-9753-413C2D3B3D25}" srcOrd="0" destOrd="0" presId="urn:microsoft.com/office/officeart/2018/2/layout/IconLabelList"/>
    <dgm:cxn modelId="{DAF9E600-61E9-4A22-A018-306DC8AE5C68}" type="presParOf" srcId="{DB13E8D9-5B6D-488A-9753-413C2D3B3D25}" destId="{2BC72498-277D-48C2-B43E-8A5D3FE747A9}" srcOrd="0" destOrd="0" presId="urn:microsoft.com/office/officeart/2018/2/layout/IconLabelList"/>
    <dgm:cxn modelId="{9A583969-D78F-4269-841F-F4F2EC6681DE}" type="presParOf" srcId="{DB13E8D9-5B6D-488A-9753-413C2D3B3D25}" destId="{998C4426-6EA7-42E2-9C9F-A67B83B94D41}" srcOrd="1" destOrd="0" presId="urn:microsoft.com/office/officeart/2018/2/layout/IconLabelList"/>
    <dgm:cxn modelId="{0A4A43DC-D719-45FF-9EB2-3E87755BBEB6}" type="presParOf" srcId="{DB13E8D9-5B6D-488A-9753-413C2D3B3D25}" destId="{F412ADBB-9C7C-402D-8255-3645F01EA7F6}" srcOrd="2" destOrd="0" presId="urn:microsoft.com/office/officeart/2018/2/layout/IconLabelList"/>
    <dgm:cxn modelId="{DF3B8509-597E-48F7-95BF-747DC2962E2D}" type="presParOf" srcId="{5B20B440-F517-4797-92B8-9B2E334B5DD9}" destId="{597BA1F1-A5CF-4523-A779-D9C87EDC38AA}" srcOrd="1" destOrd="0" presId="urn:microsoft.com/office/officeart/2018/2/layout/IconLabelList"/>
    <dgm:cxn modelId="{2EF0B2FC-90F7-4453-9204-5DA7809CFBEB}" type="presParOf" srcId="{5B20B440-F517-4797-92B8-9B2E334B5DD9}" destId="{B299A264-9234-4140-8538-F567BCB8641A}" srcOrd="2" destOrd="0" presId="urn:microsoft.com/office/officeart/2018/2/layout/IconLabelList"/>
    <dgm:cxn modelId="{43C27281-3443-4D6C-BC0E-86EC5E53FDC8}" type="presParOf" srcId="{B299A264-9234-4140-8538-F567BCB8641A}" destId="{4A145B61-1637-4FC8-86BE-2E5AE52D3866}" srcOrd="0" destOrd="0" presId="urn:microsoft.com/office/officeart/2018/2/layout/IconLabelList"/>
    <dgm:cxn modelId="{5C29122F-BD2D-4333-8894-05AEB2D5BE10}" type="presParOf" srcId="{B299A264-9234-4140-8538-F567BCB8641A}" destId="{63E47E76-2D71-4D95-A9E8-E223D794A8D8}" srcOrd="1" destOrd="0" presId="urn:microsoft.com/office/officeart/2018/2/layout/IconLabelList"/>
    <dgm:cxn modelId="{C02F765A-EFC9-4C49-85DD-E7F518F580FA}" type="presParOf" srcId="{B299A264-9234-4140-8538-F567BCB8641A}" destId="{CE0D6AAC-0092-4E32-A2A8-E62DE7DCBA9F}" srcOrd="2" destOrd="0" presId="urn:microsoft.com/office/officeart/2018/2/layout/IconLabelList"/>
    <dgm:cxn modelId="{F23E5126-3384-4D89-AEB4-BF1EDC75598B}" type="presParOf" srcId="{5B20B440-F517-4797-92B8-9B2E334B5DD9}" destId="{8BA53761-6736-4AD6-A251-052C46ADEA8A}" srcOrd="3" destOrd="0" presId="urn:microsoft.com/office/officeart/2018/2/layout/IconLabelList"/>
    <dgm:cxn modelId="{B5D997FE-B0EC-4BF1-AC24-842DE7546C73}" type="presParOf" srcId="{5B20B440-F517-4797-92B8-9B2E334B5DD9}" destId="{7154D13F-F8A9-4044-9D7F-04D8F5BECA48}" srcOrd="4" destOrd="0" presId="urn:microsoft.com/office/officeart/2018/2/layout/IconLabelList"/>
    <dgm:cxn modelId="{2E2838C7-1D37-40D5-AEFB-32C0C6B8C684}" type="presParOf" srcId="{7154D13F-F8A9-4044-9D7F-04D8F5BECA48}" destId="{DDCCDE41-DA14-44A1-A437-6B61010F6CB9}" srcOrd="0" destOrd="0" presId="urn:microsoft.com/office/officeart/2018/2/layout/IconLabelList"/>
    <dgm:cxn modelId="{1BEDCD35-859F-499E-AD2B-D77CF1D5CAF6}" type="presParOf" srcId="{7154D13F-F8A9-4044-9D7F-04D8F5BECA48}" destId="{223F92F8-84DB-4113-BFC3-9E57B7BABD20}" srcOrd="1" destOrd="0" presId="urn:microsoft.com/office/officeart/2018/2/layout/IconLabelList"/>
    <dgm:cxn modelId="{B1DF4047-C748-4763-973A-8F247A67D283}" type="presParOf" srcId="{7154D13F-F8A9-4044-9D7F-04D8F5BECA48}" destId="{F845BFEA-58A1-4843-AE03-51482E4AA121}" srcOrd="2" destOrd="0" presId="urn:microsoft.com/office/officeart/2018/2/layout/IconLabelList"/>
    <dgm:cxn modelId="{D1492E19-A5A5-41FB-9AEE-9BD20B41283D}" type="presParOf" srcId="{5B20B440-F517-4797-92B8-9B2E334B5DD9}" destId="{32B4A260-A327-4BC3-87D4-D7DB2FB99060}" srcOrd="5" destOrd="0" presId="urn:microsoft.com/office/officeart/2018/2/layout/IconLabelList"/>
    <dgm:cxn modelId="{F28742D6-8458-4F0E-889D-5006E1C68FD5}" type="presParOf" srcId="{5B20B440-F517-4797-92B8-9B2E334B5DD9}" destId="{E67711C7-7FE9-4151-B874-A01B054C42A9}" srcOrd="6" destOrd="0" presId="urn:microsoft.com/office/officeart/2018/2/layout/IconLabelList"/>
    <dgm:cxn modelId="{9DB96BAE-6294-4D54-A54E-6F2F90D727B0}" type="presParOf" srcId="{E67711C7-7FE9-4151-B874-A01B054C42A9}" destId="{5B54301E-8A29-4C7E-8FF7-1F991F884A59}" srcOrd="0" destOrd="0" presId="urn:microsoft.com/office/officeart/2018/2/layout/IconLabelList"/>
    <dgm:cxn modelId="{1B5656D0-684E-4A44-BC3E-B6549E9EC13C}" type="presParOf" srcId="{E67711C7-7FE9-4151-B874-A01B054C42A9}" destId="{6D0B97EF-854D-404D-9CB2-59E4B8B15EA8}" srcOrd="1" destOrd="0" presId="urn:microsoft.com/office/officeart/2018/2/layout/IconLabelList"/>
    <dgm:cxn modelId="{E11D06DC-1E83-40E7-AA68-F29C039BEDB2}" type="presParOf" srcId="{E67711C7-7FE9-4151-B874-A01B054C42A9}" destId="{95F3D5BF-D78B-41E6-947F-9AE73C0E51D2}" srcOrd="2" destOrd="0" presId="urn:microsoft.com/office/officeart/2018/2/layout/IconLabelList"/>
    <dgm:cxn modelId="{0BE680F6-C55E-4145-ABE4-3D01880ACFDE}" type="presParOf" srcId="{5B20B440-F517-4797-92B8-9B2E334B5DD9}" destId="{B7825218-0E16-437D-A2A2-8814830DC49D}" srcOrd="7" destOrd="0" presId="urn:microsoft.com/office/officeart/2018/2/layout/IconLabelList"/>
    <dgm:cxn modelId="{292726C0-A160-4F0D-A200-A299CC16B302}" type="presParOf" srcId="{5B20B440-F517-4797-92B8-9B2E334B5DD9}" destId="{2B3518F2-B974-49E6-91E8-EC6ED20176BD}" srcOrd="8" destOrd="0" presId="urn:microsoft.com/office/officeart/2018/2/layout/IconLabelList"/>
    <dgm:cxn modelId="{9F4147B5-55AA-40ED-A96A-3D40E20C5931}" type="presParOf" srcId="{2B3518F2-B974-49E6-91E8-EC6ED20176BD}" destId="{38FB4441-5175-4CBC-98C2-F5752F5956E5}" srcOrd="0" destOrd="0" presId="urn:microsoft.com/office/officeart/2018/2/layout/IconLabelList"/>
    <dgm:cxn modelId="{70B33A7D-B639-4B95-A8D4-C4282487E138}" type="presParOf" srcId="{2B3518F2-B974-49E6-91E8-EC6ED20176BD}" destId="{DB9FE442-2912-4108-9650-F24129C44436}" srcOrd="1" destOrd="0" presId="urn:microsoft.com/office/officeart/2018/2/layout/IconLabelList"/>
    <dgm:cxn modelId="{BE23459D-11CB-46C8-9037-339824420775}" type="presParOf" srcId="{2B3518F2-B974-49E6-91E8-EC6ED20176BD}" destId="{B6158CD4-BFB3-464E-AECF-350D0ED917B2}" srcOrd="2" destOrd="0" presId="urn:microsoft.com/office/officeart/2018/2/layout/IconLabelList"/>
    <dgm:cxn modelId="{9505D160-9CA9-4A0F-B257-9F5E9A613A39}" type="presParOf" srcId="{5B20B440-F517-4797-92B8-9B2E334B5DD9}" destId="{539B1EEA-67E5-48D4-A4A0-9F176631F526}" srcOrd="9" destOrd="0" presId="urn:microsoft.com/office/officeart/2018/2/layout/IconLabelList"/>
    <dgm:cxn modelId="{47E168AE-D801-4E29-8208-1E53DB6CEE6B}" type="presParOf" srcId="{5B20B440-F517-4797-92B8-9B2E334B5DD9}" destId="{C1538FDB-4A13-4F36-84FF-969EE17D9E99}" srcOrd="10" destOrd="0" presId="urn:microsoft.com/office/officeart/2018/2/layout/IconLabelList"/>
    <dgm:cxn modelId="{EC23A756-D186-4D38-AE30-3D041B99C10F}" type="presParOf" srcId="{C1538FDB-4A13-4F36-84FF-969EE17D9E99}" destId="{AE94A82E-7583-469B-9919-5668C28D951A}" srcOrd="0" destOrd="0" presId="urn:microsoft.com/office/officeart/2018/2/layout/IconLabelList"/>
    <dgm:cxn modelId="{7D095B8F-2AE0-4E9A-AA4F-96478CCED80D}" type="presParOf" srcId="{C1538FDB-4A13-4F36-84FF-969EE17D9E99}" destId="{BA2D86CA-6FEC-4438-B135-947035FDF96E}" srcOrd="1" destOrd="0" presId="urn:microsoft.com/office/officeart/2018/2/layout/IconLabelList"/>
    <dgm:cxn modelId="{26ED8A1A-3082-4B4B-8ADF-164AFE9319AB}" type="presParOf" srcId="{C1538FDB-4A13-4F36-84FF-969EE17D9E99}" destId="{396F275A-5E0F-4D00-944F-A42AC5795A9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C558E5-0DD7-47E4-8C78-0E124229A4D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2F41CB6-9D6A-4021-B0BC-2E3DB606E507}">
      <dgm:prSet/>
      <dgm:spPr/>
      <dgm:t>
        <a:bodyPr/>
        <a:lstStyle/>
        <a:p>
          <a:r>
            <a:rPr lang="en-US"/>
            <a:t>Health education</a:t>
          </a:r>
        </a:p>
      </dgm:t>
    </dgm:pt>
    <dgm:pt modelId="{5CA3D3B1-DDD1-4DC4-8A66-10A70202E6A5}" type="parTrans" cxnId="{F456585E-C876-4454-A665-D98910DDA440}">
      <dgm:prSet/>
      <dgm:spPr/>
      <dgm:t>
        <a:bodyPr/>
        <a:lstStyle/>
        <a:p>
          <a:endParaRPr lang="en-US"/>
        </a:p>
      </dgm:t>
    </dgm:pt>
    <dgm:pt modelId="{F68F233D-869D-454E-B2D4-587BAF958A52}" type="sibTrans" cxnId="{F456585E-C876-4454-A665-D98910DDA440}">
      <dgm:prSet/>
      <dgm:spPr/>
      <dgm:t>
        <a:bodyPr/>
        <a:lstStyle/>
        <a:p>
          <a:endParaRPr lang="en-US"/>
        </a:p>
      </dgm:t>
    </dgm:pt>
    <dgm:pt modelId="{B4B0F4AA-874B-447C-B87B-8D9E0A1656E4}">
      <dgm:prSet/>
      <dgm:spPr/>
      <dgm:t>
        <a:bodyPr/>
        <a:lstStyle/>
        <a:p>
          <a:r>
            <a:rPr lang="en-US"/>
            <a:t>Triaging</a:t>
          </a:r>
        </a:p>
      </dgm:t>
    </dgm:pt>
    <dgm:pt modelId="{97824240-970E-457F-8E8A-756F306010A6}" type="parTrans" cxnId="{C21A343B-B2DE-4CE6-88FF-DB9E4563646E}">
      <dgm:prSet/>
      <dgm:spPr/>
      <dgm:t>
        <a:bodyPr/>
        <a:lstStyle/>
        <a:p>
          <a:endParaRPr lang="en-US"/>
        </a:p>
      </dgm:t>
    </dgm:pt>
    <dgm:pt modelId="{87F0FB89-B30A-43BF-8A64-38650D3C4B3E}" type="sibTrans" cxnId="{C21A343B-B2DE-4CE6-88FF-DB9E4563646E}">
      <dgm:prSet/>
      <dgm:spPr/>
      <dgm:t>
        <a:bodyPr/>
        <a:lstStyle/>
        <a:p>
          <a:endParaRPr lang="en-US"/>
        </a:p>
      </dgm:t>
    </dgm:pt>
    <dgm:pt modelId="{250E5688-2A65-4558-8742-37181A1C1AB6}">
      <dgm:prSet/>
      <dgm:spPr/>
      <dgm:t>
        <a:bodyPr/>
        <a:lstStyle/>
        <a:p>
          <a:r>
            <a:rPr lang="en-US"/>
            <a:t>Telemonitoring</a:t>
          </a:r>
        </a:p>
      </dgm:t>
    </dgm:pt>
    <dgm:pt modelId="{C60FF11F-930F-4A6A-A499-489989212151}" type="parTrans" cxnId="{A46AF127-8D73-46B0-95C3-A95BF8C94080}">
      <dgm:prSet/>
      <dgm:spPr/>
      <dgm:t>
        <a:bodyPr/>
        <a:lstStyle/>
        <a:p>
          <a:endParaRPr lang="en-US"/>
        </a:p>
      </dgm:t>
    </dgm:pt>
    <dgm:pt modelId="{23C8DB6A-9F1A-44D8-B05F-13DE18A0194C}" type="sibTrans" cxnId="{A46AF127-8D73-46B0-95C3-A95BF8C94080}">
      <dgm:prSet/>
      <dgm:spPr/>
      <dgm:t>
        <a:bodyPr/>
        <a:lstStyle/>
        <a:p>
          <a:endParaRPr lang="en-US"/>
        </a:p>
      </dgm:t>
    </dgm:pt>
    <dgm:pt modelId="{42C03346-CC01-4EB0-9449-8F03E73956F9}">
      <dgm:prSet/>
      <dgm:spPr/>
      <dgm:t>
        <a:bodyPr/>
        <a:lstStyle/>
        <a:p>
          <a:r>
            <a:rPr lang="en-US"/>
            <a:t>Virtual consultation</a:t>
          </a:r>
        </a:p>
      </dgm:t>
    </dgm:pt>
    <dgm:pt modelId="{7735EE31-76D5-4344-9D15-F1694310D4F9}" type="parTrans" cxnId="{32E410E8-B188-4219-85A3-C4C7A7213B5B}">
      <dgm:prSet/>
      <dgm:spPr/>
      <dgm:t>
        <a:bodyPr/>
        <a:lstStyle/>
        <a:p>
          <a:endParaRPr lang="en-US"/>
        </a:p>
      </dgm:t>
    </dgm:pt>
    <dgm:pt modelId="{06024AC3-E58D-45F7-8C41-4711DB9470FE}" type="sibTrans" cxnId="{32E410E8-B188-4219-85A3-C4C7A7213B5B}">
      <dgm:prSet/>
      <dgm:spPr/>
      <dgm:t>
        <a:bodyPr/>
        <a:lstStyle/>
        <a:p>
          <a:endParaRPr lang="en-US"/>
        </a:p>
      </dgm:t>
    </dgm:pt>
    <dgm:pt modelId="{E4885937-58BA-4F60-9C1B-D00B9297F990}">
      <dgm:prSet/>
      <dgm:spPr/>
      <dgm:t>
        <a:bodyPr/>
        <a:lstStyle/>
        <a:p>
          <a:r>
            <a:rPr lang="en-US"/>
            <a:t>Image analysis (radiology, histopathology)</a:t>
          </a:r>
        </a:p>
      </dgm:t>
    </dgm:pt>
    <dgm:pt modelId="{7AE7ADAE-8FF3-47B5-9DEF-5034D37ABF94}" type="parTrans" cxnId="{5B561948-DF9B-4845-888C-7D7E773C40B8}">
      <dgm:prSet/>
      <dgm:spPr/>
      <dgm:t>
        <a:bodyPr/>
        <a:lstStyle/>
        <a:p>
          <a:endParaRPr lang="en-US"/>
        </a:p>
      </dgm:t>
    </dgm:pt>
    <dgm:pt modelId="{1D544A9F-87E6-4BB4-9CC6-2BBE0ABFF397}" type="sibTrans" cxnId="{5B561948-DF9B-4845-888C-7D7E773C40B8}">
      <dgm:prSet/>
      <dgm:spPr/>
      <dgm:t>
        <a:bodyPr/>
        <a:lstStyle/>
        <a:p>
          <a:endParaRPr lang="en-US"/>
        </a:p>
      </dgm:t>
    </dgm:pt>
    <dgm:pt modelId="{7A10798C-A8DE-4EDF-BDED-AF0A681C0526}">
      <dgm:prSet/>
      <dgm:spPr/>
      <dgm:t>
        <a:bodyPr/>
        <a:lstStyle/>
        <a:p>
          <a:r>
            <a:rPr lang="en-US"/>
            <a:t>Drug repurposing </a:t>
          </a:r>
        </a:p>
      </dgm:t>
    </dgm:pt>
    <dgm:pt modelId="{00B06901-9C6C-45A5-8F5F-840E4B7AE6E2}" type="parTrans" cxnId="{1C145801-AF85-419A-AF44-EB1A0FDAC7F8}">
      <dgm:prSet/>
      <dgm:spPr/>
      <dgm:t>
        <a:bodyPr/>
        <a:lstStyle/>
        <a:p>
          <a:endParaRPr lang="en-US"/>
        </a:p>
      </dgm:t>
    </dgm:pt>
    <dgm:pt modelId="{F1B77B28-B8B4-4E28-B692-CD0C615FA811}" type="sibTrans" cxnId="{1C145801-AF85-419A-AF44-EB1A0FDAC7F8}">
      <dgm:prSet/>
      <dgm:spPr/>
      <dgm:t>
        <a:bodyPr/>
        <a:lstStyle/>
        <a:p>
          <a:endParaRPr lang="en-US"/>
        </a:p>
      </dgm:t>
    </dgm:pt>
    <dgm:pt modelId="{F2A01B3D-0D0B-45C1-BBF3-2383B1D7233E}">
      <dgm:prSet/>
      <dgm:spPr/>
      <dgm:t>
        <a:bodyPr/>
        <a:lstStyle/>
        <a:p>
          <a:r>
            <a:rPr lang="en-US"/>
            <a:t>Research</a:t>
          </a:r>
        </a:p>
      </dgm:t>
    </dgm:pt>
    <dgm:pt modelId="{34F66C8E-3803-4AF7-ACC3-1379ADBDFAE2}" type="parTrans" cxnId="{A959931C-A55D-41A0-AD29-9183BE39F439}">
      <dgm:prSet/>
      <dgm:spPr/>
      <dgm:t>
        <a:bodyPr/>
        <a:lstStyle/>
        <a:p>
          <a:endParaRPr lang="en-US"/>
        </a:p>
      </dgm:t>
    </dgm:pt>
    <dgm:pt modelId="{E6CDAC08-1AF4-41BC-8F3B-AE4923F79DBB}" type="sibTrans" cxnId="{A959931C-A55D-41A0-AD29-9183BE39F439}">
      <dgm:prSet/>
      <dgm:spPr/>
      <dgm:t>
        <a:bodyPr/>
        <a:lstStyle/>
        <a:p>
          <a:endParaRPr lang="en-US"/>
        </a:p>
      </dgm:t>
    </dgm:pt>
    <dgm:pt modelId="{66818B4B-41FE-4B3F-98FC-372EF793CBFC}">
      <dgm:prSet/>
      <dgm:spPr/>
      <dgm:t>
        <a:bodyPr/>
        <a:lstStyle/>
        <a:p>
          <a:r>
            <a:rPr lang="en-US"/>
            <a:t>Data handling and analysis</a:t>
          </a:r>
        </a:p>
      </dgm:t>
    </dgm:pt>
    <dgm:pt modelId="{746FA006-23FB-4C11-9C02-323FEDC26B57}" type="parTrans" cxnId="{C1505804-2B2E-46DE-ACEE-4BA0D6B9D3CA}">
      <dgm:prSet/>
      <dgm:spPr/>
      <dgm:t>
        <a:bodyPr/>
        <a:lstStyle/>
        <a:p>
          <a:endParaRPr lang="en-US"/>
        </a:p>
      </dgm:t>
    </dgm:pt>
    <dgm:pt modelId="{8E85695D-273E-4211-8B02-49D1D70B1F3A}" type="sibTrans" cxnId="{C1505804-2B2E-46DE-ACEE-4BA0D6B9D3CA}">
      <dgm:prSet/>
      <dgm:spPr/>
      <dgm:t>
        <a:bodyPr/>
        <a:lstStyle/>
        <a:p>
          <a:endParaRPr lang="en-US"/>
        </a:p>
      </dgm:t>
    </dgm:pt>
    <dgm:pt modelId="{C6EA9738-3802-4FEE-B274-264316CCC292}">
      <dgm:prSet/>
      <dgm:spPr/>
      <dgm:t>
        <a:bodyPr/>
        <a:lstStyle/>
        <a:p>
          <a:r>
            <a:rPr lang="en-US"/>
            <a:t>Robot assisted surgery</a:t>
          </a:r>
        </a:p>
      </dgm:t>
    </dgm:pt>
    <dgm:pt modelId="{9E2C23E9-0A20-4CBD-BAFC-A6132B4E349B}" type="parTrans" cxnId="{3E534015-742F-437B-90EB-93AAE5A635D0}">
      <dgm:prSet/>
      <dgm:spPr/>
      <dgm:t>
        <a:bodyPr/>
        <a:lstStyle/>
        <a:p>
          <a:endParaRPr lang="en-US"/>
        </a:p>
      </dgm:t>
    </dgm:pt>
    <dgm:pt modelId="{E56853C0-E5BD-4B8A-A14A-0FAA07E57C23}" type="sibTrans" cxnId="{3E534015-742F-437B-90EB-93AAE5A635D0}">
      <dgm:prSet/>
      <dgm:spPr/>
      <dgm:t>
        <a:bodyPr/>
        <a:lstStyle/>
        <a:p>
          <a:endParaRPr lang="en-US"/>
        </a:p>
      </dgm:t>
    </dgm:pt>
    <dgm:pt modelId="{1A1D9C15-DDC9-4C82-9559-A49289F97724}">
      <dgm:prSet/>
      <dgm:spPr/>
      <dgm:t>
        <a:bodyPr/>
        <a:lstStyle/>
        <a:p>
          <a:r>
            <a:rPr lang="en-US"/>
            <a:t>Diagnosis</a:t>
          </a:r>
        </a:p>
      </dgm:t>
    </dgm:pt>
    <dgm:pt modelId="{4BE507F7-B142-4EAA-9F38-AFCD64ED4496}" type="parTrans" cxnId="{6AA894A8-7692-4427-BA93-81348225FCEB}">
      <dgm:prSet/>
      <dgm:spPr/>
      <dgm:t>
        <a:bodyPr/>
        <a:lstStyle/>
        <a:p>
          <a:endParaRPr lang="en-US"/>
        </a:p>
      </dgm:t>
    </dgm:pt>
    <dgm:pt modelId="{D133832B-E0E2-477F-82C8-780ECF726A46}" type="sibTrans" cxnId="{6AA894A8-7692-4427-BA93-81348225FCEB}">
      <dgm:prSet/>
      <dgm:spPr/>
      <dgm:t>
        <a:bodyPr/>
        <a:lstStyle/>
        <a:p>
          <a:endParaRPr lang="en-US"/>
        </a:p>
      </dgm:t>
    </dgm:pt>
    <dgm:pt modelId="{471B7926-2EE0-4820-B467-9FF73BB52848}" type="pres">
      <dgm:prSet presAssocID="{BFC558E5-0DD7-47E4-8C78-0E124229A4D5}" presName="vert0" presStyleCnt="0">
        <dgm:presLayoutVars>
          <dgm:dir/>
          <dgm:animOne val="branch"/>
          <dgm:animLvl val="lvl"/>
        </dgm:presLayoutVars>
      </dgm:prSet>
      <dgm:spPr/>
    </dgm:pt>
    <dgm:pt modelId="{C6FDD09B-1D3A-4225-9355-755EFB26CD57}" type="pres">
      <dgm:prSet presAssocID="{B2F41CB6-9D6A-4021-B0BC-2E3DB606E507}" presName="thickLine" presStyleLbl="alignNode1" presStyleIdx="0" presStyleCnt="10"/>
      <dgm:spPr/>
    </dgm:pt>
    <dgm:pt modelId="{D0F6121F-AE0D-46F4-B230-1AFA4893B21D}" type="pres">
      <dgm:prSet presAssocID="{B2F41CB6-9D6A-4021-B0BC-2E3DB606E507}" presName="horz1" presStyleCnt="0"/>
      <dgm:spPr/>
    </dgm:pt>
    <dgm:pt modelId="{B8D63E23-F00E-4E62-99A8-AC30277B5105}" type="pres">
      <dgm:prSet presAssocID="{B2F41CB6-9D6A-4021-B0BC-2E3DB606E507}" presName="tx1" presStyleLbl="revTx" presStyleIdx="0" presStyleCnt="10"/>
      <dgm:spPr/>
    </dgm:pt>
    <dgm:pt modelId="{EEE33C58-760A-4C1A-BADA-43C173F89392}" type="pres">
      <dgm:prSet presAssocID="{B2F41CB6-9D6A-4021-B0BC-2E3DB606E507}" presName="vert1" presStyleCnt="0"/>
      <dgm:spPr/>
    </dgm:pt>
    <dgm:pt modelId="{7E386097-A1C0-46C0-AC15-45D6889E8AA6}" type="pres">
      <dgm:prSet presAssocID="{B4B0F4AA-874B-447C-B87B-8D9E0A1656E4}" presName="thickLine" presStyleLbl="alignNode1" presStyleIdx="1" presStyleCnt="10"/>
      <dgm:spPr/>
    </dgm:pt>
    <dgm:pt modelId="{1120A599-541A-4EBD-A89C-74908DE68E04}" type="pres">
      <dgm:prSet presAssocID="{B4B0F4AA-874B-447C-B87B-8D9E0A1656E4}" presName="horz1" presStyleCnt="0"/>
      <dgm:spPr/>
    </dgm:pt>
    <dgm:pt modelId="{BF735809-4C0F-411E-8AB3-739FF7006ECF}" type="pres">
      <dgm:prSet presAssocID="{B4B0F4AA-874B-447C-B87B-8D9E0A1656E4}" presName="tx1" presStyleLbl="revTx" presStyleIdx="1" presStyleCnt="10"/>
      <dgm:spPr/>
    </dgm:pt>
    <dgm:pt modelId="{AC76BC27-9CFA-4102-AB03-FDF6DEEEDA90}" type="pres">
      <dgm:prSet presAssocID="{B4B0F4AA-874B-447C-B87B-8D9E0A1656E4}" presName="vert1" presStyleCnt="0"/>
      <dgm:spPr/>
    </dgm:pt>
    <dgm:pt modelId="{A011B431-5F12-40AE-8740-325F8FB053DA}" type="pres">
      <dgm:prSet presAssocID="{250E5688-2A65-4558-8742-37181A1C1AB6}" presName="thickLine" presStyleLbl="alignNode1" presStyleIdx="2" presStyleCnt="10"/>
      <dgm:spPr/>
    </dgm:pt>
    <dgm:pt modelId="{AEA9E94A-7FCA-4317-8C0E-DC44AB3F9927}" type="pres">
      <dgm:prSet presAssocID="{250E5688-2A65-4558-8742-37181A1C1AB6}" presName="horz1" presStyleCnt="0"/>
      <dgm:spPr/>
    </dgm:pt>
    <dgm:pt modelId="{EE585E92-8C8D-4925-A5FC-24E91B057023}" type="pres">
      <dgm:prSet presAssocID="{250E5688-2A65-4558-8742-37181A1C1AB6}" presName="tx1" presStyleLbl="revTx" presStyleIdx="2" presStyleCnt="10"/>
      <dgm:spPr/>
    </dgm:pt>
    <dgm:pt modelId="{492CD586-CACB-4844-B450-FE35942A9A1B}" type="pres">
      <dgm:prSet presAssocID="{250E5688-2A65-4558-8742-37181A1C1AB6}" presName="vert1" presStyleCnt="0"/>
      <dgm:spPr/>
    </dgm:pt>
    <dgm:pt modelId="{356C979F-5BB4-4BFA-B020-FC36CA980408}" type="pres">
      <dgm:prSet presAssocID="{42C03346-CC01-4EB0-9449-8F03E73956F9}" presName="thickLine" presStyleLbl="alignNode1" presStyleIdx="3" presStyleCnt="10"/>
      <dgm:spPr/>
    </dgm:pt>
    <dgm:pt modelId="{C682EB5A-9E89-426D-AACD-D7B95F59BF28}" type="pres">
      <dgm:prSet presAssocID="{42C03346-CC01-4EB0-9449-8F03E73956F9}" presName="horz1" presStyleCnt="0"/>
      <dgm:spPr/>
    </dgm:pt>
    <dgm:pt modelId="{535D4FF8-56A4-47C3-85F5-F8F0E1764C96}" type="pres">
      <dgm:prSet presAssocID="{42C03346-CC01-4EB0-9449-8F03E73956F9}" presName="tx1" presStyleLbl="revTx" presStyleIdx="3" presStyleCnt="10"/>
      <dgm:spPr/>
    </dgm:pt>
    <dgm:pt modelId="{618ADF4B-FE47-40B4-A948-8BEE909B60D3}" type="pres">
      <dgm:prSet presAssocID="{42C03346-CC01-4EB0-9449-8F03E73956F9}" presName="vert1" presStyleCnt="0"/>
      <dgm:spPr/>
    </dgm:pt>
    <dgm:pt modelId="{DDE4593A-D667-403B-B927-7638134E202C}" type="pres">
      <dgm:prSet presAssocID="{E4885937-58BA-4F60-9C1B-D00B9297F990}" presName="thickLine" presStyleLbl="alignNode1" presStyleIdx="4" presStyleCnt="10"/>
      <dgm:spPr/>
    </dgm:pt>
    <dgm:pt modelId="{82E98DA2-EE84-4A98-A42C-6A5092BBF73F}" type="pres">
      <dgm:prSet presAssocID="{E4885937-58BA-4F60-9C1B-D00B9297F990}" presName="horz1" presStyleCnt="0"/>
      <dgm:spPr/>
    </dgm:pt>
    <dgm:pt modelId="{D8E0E53C-A79A-4D82-8731-2C63C2CEFF5B}" type="pres">
      <dgm:prSet presAssocID="{E4885937-58BA-4F60-9C1B-D00B9297F990}" presName="tx1" presStyleLbl="revTx" presStyleIdx="4" presStyleCnt="10"/>
      <dgm:spPr/>
    </dgm:pt>
    <dgm:pt modelId="{249E3979-4A4B-4611-BA2E-C1FBB8284D92}" type="pres">
      <dgm:prSet presAssocID="{E4885937-58BA-4F60-9C1B-D00B9297F990}" presName="vert1" presStyleCnt="0"/>
      <dgm:spPr/>
    </dgm:pt>
    <dgm:pt modelId="{12F57BE7-BD1A-4C50-A329-D46792F9ED59}" type="pres">
      <dgm:prSet presAssocID="{7A10798C-A8DE-4EDF-BDED-AF0A681C0526}" presName="thickLine" presStyleLbl="alignNode1" presStyleIdx="5" presStyleCnt="10"/>
      <dgm:spPr/>
    </dgm:pt>
    <dgm:pt modelId="{F9C367FF-F1EC-4F59-9DF4-56CE699C8853}" type="pres">
      <dgm:prSet presAssocID="{7A10798C-A8DE-4EDF-BDED-AF0A681C0526}" presName="horz1" presStyleCnt="0"/>
      <dgm:spPr/>
    </dgm:pt>
    <dgm:pt modelId="{82E65321-382A-4915-84A2-EA5CB7A005BD}" type="pres">
      <dgm:prSet presAssocID="{7A10798C-A8DE-4EDF-BDED-AF0A681C0526}" presName="tx1" presStyleLbl="revTx" presStyleIdx="5" presStyleCnt="10"/>
      <dgm:spPr/>
    </dgm:pt>
    <dgm:pt modelId="{639D2351-84FB-443B-B1ED-5BB2D02223A8}" type="pres">
      <dgm:prSet presAssocID="{7A10798C-A8DE-4EDF-BDED-AF0A681C0526}" presName="vert1" presStyleCnt="0"/>
      <dgm:spPr/>
    </dgm:pt>
    <dgm:pt modelId="{0E4438C3-1121-4B7F-B0E0-E7F2DAE19D13}" type="pres">
      <dgm:prSet presAssocID="{F2A01B3D-0D0B-45C1-BBF3-2383B1D7233E}" presName="thickLine" presStyleLbl="alignNode1" presStyleIdx="6" presStyleCnt="10"/>
      <dgm:spPr/>
    </dgm:pt>
    <dgm:pt modelId="{754B771D-D3F6-430F-8C09-C4FC99BBFDCA}" type="pres">
      <dgm:prSet presAssocID="{F2A01B3D-0D0B-45C1-BBF3-2383B1D7233E}" presName="horz1" presStyleCnt="0"/>
      <dgm:spPr/>
    </dgm:pt>
    <dgm:pt modelId="{3303DD9A-3442-4EB6-AB98-8F7892BC0402}" type="pres">
      <dgm:prSet presAssocID="{F2A01B3D-0D0B-45C1-BBF3-2383B1D7233E}" presName="tx1" presStyleLbl="revTx" presStyleIdx="6" presStyleCnt="10"/>
      <dgm:spPr/>
    </dgm:pt>
    <dgm:pt modelId="{962A3B84-9297-4F72-A6A7-A232F1717737}" type="pres">
      <dgm:prSet presAssocID="{F2A01B3D-0D0B-45C1-BBF3-2383B1D7233E}" presName="vert1" presStyleCnt="0"/>
      <dgm:spPr/>
    </dgm:pt>
    <dgm:pt modelId="{0C964061-F03D-46A7-856F-C004E70F3835}" type="pres">
      <dgm:prSet presAssocID="{66818B4B-41FE-4B3F-98FC-372EF793CBFC}" presName="thickLine" presStyleLbl="alignNode1" presStyleIdx="7" presStyleCnt="10"/>
      <dgm:spPr/>
    </dgm:pt>
    <dgm:pt modelId="{4B4B6E3D-B3BA-48D6-96BB-744DE3EFBBE7}" type="pres">
      <dgm:prSet presAssocID="{66818B4B-41FE-4B3F-98FC-372EF793CBFC}" presName="horz1" presStyleCnt="0"/>
      <dgm:spPr/>
    </dgm:pt>
    <dgm:pt modelId="{6B6469ED-67CB-410A-8BC4-3A8180C34EC7}" type="pres">
      <dgm:prSet presAssocID="{66818B4B-41FE-4B3F-98FC-372EF793CBFC}" presName="tx1" presStyleLbl="revTx" presStyleIdx="7" presStyleCnt="10"/>
      <dgm:spPr/>
    </dgm:pt>
    <dgm:pt modelId="{DF328CFD-FD5B-439A-981C-86030AB112BF}" type="pres">
      <dgm:prSet presAssocID="{66818B4B-41FE-4B3F-98FC-372EF793CBFC}" presName="vert1" presStyleCnt="0"/>
      <dgm:spPr/>
    </dgm:pt>
    <dgm:pt modelId="{937FF0D7-8C9E-43CF-B62F-1549774CE4AE}" type="pres">
      <dgm:prSet presAssocID="{C6EA9738-3802-4FEE-B274-264316CCC292}" presName="thickLine" presStyleLbl="alignNode1" presStyleIdx="8" presStyleCnt="10"/>
      <dgm:spPr/>
    </dgm:pt>
    <dgm:pt modelId="{AC9CB89F-329F-4D18-B602-369A707B2079}" type="pres">
      <dgm:prSet presAssocID="{C6EA9738-3802-4FEE-B274-264316CCC292}" presName="horz1" presStyleCnt="0"/>
      <dgm:spPr/>
    </dgm:pt>
    <dgm:pt modelId="{08444D5E-3FC3-463C-90A6-CC0F3B2DD49E}" type="pres">
      <dgm:prSet presAssocID="{C6EA9738-3802-4FEE-B274-264316CCC292}" presName="tx1" presStyleLbl="revTx" presStyleIdx="8" presStyleCnt="10"/>
      <dgm:spPr/>
    </dgm:pt>
    <dgm:pt modelId="{388A15A7-64E3-43FA-AAED-30A2FABAC0E9}" type="pres">
      <dgm:prSet presAssocID="{C6EA9738-3802-4FEE-B274-264316CCC292}" presName="vert1" presStyleCnt="0"/>
      <dgm:spPr/>
    </dgm:pt>
    <dgm:pt modelId="{C76B5572-7943-459F-B099-F75A40576187}" type="pres">
      <dgm:prSet presAssocID="{1A1D9C15-DDC9-4C82-9559-A49289F97724}" presName="thickLine" presStyleLbl="alignNode1" presStyleIdx="9" presStyleCnt="10"/>
      <dgm:spPr/>
    </dgm:pt>
    <dgm:pt modelId="{26CEF2DC-6B5D-4845-A647-5735438D36FB}" type="pres">
      <dgm:prSet presAssocID="{1A1D9C15-DDC9-4C82-9559-A49289F97724}" presName="horz1" presStyleCnt="0"/>
      <dgm:spPr/>
    </dgm:pt>
    <dgm:pt modelId="{43802853-1AA8-43B8-813C-B461C0D6F3CF}" type="pres">
      <dgm:prSet presAssocID="{1A1D9C15-DDC9-4C82-9559-A49289F97724}" presName="tx1" presStyleLbl="revTx" presStyleIdx="9" presStyleCnt="10"/>
      <dgm:spPr/>
    </dgm:pt>
    <dgm:pt modelId="{458FEA82-4B12-4E5F-B282-FE8C98A5F6AF}" type="pres">
      <dgm:prSet presAssocID="{1A1D9C15-DDC9-4C82-9559-A49289F97724}" presName="vert1" presStyleCnt="0"/>
      <dgm:spPr/>
    </dgm:pt>
  </dgm:ptLst>
  <dgm:cxnLst>
    <dgm:cxn modelId="{1C145801-AF85-419A-AF44-EB1A0FDAC7F8}" srcId="{BFC558E5-0DD7-47E4-8C78-0E124229A4D5}" destId="{7A10798C-A8DE-4EDF-BDED-AF0A681C0526}" srcOrd="5" destOrd="0" parTransId="{00B06901-9C6C-45A5-8F5F-840E4B7AE6E2}" sibTransId="{F1B77B28-B8B4-4E28-B692-CD0C615FA811}"/>
    <dgm:cxn modelId="{C1505804-2B2E-46DE-ACEE-4BA0D6B9D3CA}" srcId="{BFC558E5-0DD7-47E4-8C78-0E124229A4D5}" destId="{66818B4B-41FE-4B3F-98FC-372EF793CBFC}" srcOrd="7" destOrd="0" parTransId="{746FA006-23FB-4C11-9C02-323FEDC26B57}" sibTransId="{8E85695D-273E-4211-8B02-49D1D70B1F3A}"/>
    <dgm:cxn modelId="{BA211205-42DF-4134-8DBA-003577A7A438}" type="presOf" srcId="{E4885937-58BA-4F60-9C1B-D00B9297F990}" destId="{D8E0E53C-A79A-4D82-8731-2C63C2CEFF5B}" srcOrd="0" destOrd="0" presId="urn:microsoft.com/office/officeart/2008/layout/LinedList"/>
    <dgm:cxn modelId="{9DEB4210-FCAB-4C77-AD21-91DAF45EF9DE}" type="presOf" srcId="{B2F41CB6-9D6A-4021-B0BC-2E3DB606E507}" destId="{B8D63E23-F00E-4E62-99A8-AC30277B5105}" srcOrd="0" destOrd="0" presId="urn:microsoft.com/office/officeart/2008/layout/LinedList"/>
    <dgm:cxn modelId="{3E534015-742F-437B-90EB-93AAE5A635D0}" srcId="{BFC558E5-0DD7-47E4-8C78-0E124229A4D5}" destId="{C6EA9738-3802-4FEE-B274-264316CCC292}" srcOrd="8" destOrd="0" parTransId="{9E2C23E9-0A20-4CBD-BAFC-A6132B4E349B}" sibTransId="{E56853C0-E5BD-4B8A-A14A-0FAA07E57C23}"/>
    <dgm:cxn modelId="{A959931C-A55D-41A0-AD29-9183BE39F439}" srcId="{BFC558E5-0DD7-47E4-8C78-0E124229A4D5}" destId="{F2A01B3D-0D0B-45C1-BBF3-2383B1D7233E}" srcOrd="6" destOrd="0" parTransId="{34F66C8E-3803-4AF7-ACC3-1379ADBDFAE2}" sibTransId="{E6CDAC08-1AF4-41BC-8F3B-AE4923F79DBB}"/>
    <dgm:cxn modelId="{A46AF127-8D73-46B0-95C3-A95BF8C94080}" srcId="{BFC558E5-0DD7-47E4-8C78-0E124229A4D5}" destId="{250E5688-2A65-4558-8742-37181A1C1AB6}" srcOrd="2" destOrd="0" parTransId="{C60FF11F-930F-4A6A-A499-489989212151}" sibTransId="{23C8DB6A-9F1A-44D8-B05F-13DE18A0194C}"/>
    <dgm:cxn modelId="{098F0F30-9ABE-49B3-AF31-77959F5F2C54}" type="presOf" srcId="{1A1D9C15-DDC9-4C82-9559-A49289F97724}" destId="{43802853-1AA8-43B8-813C-B461C0D6F3CF}" srcOrd="0" destOrd="0" presId="urn:microsoft.com/office/officeart/2008/layout/LinedList"/>
    <dgm:cxn modelId="{B6FC8637-70E4-425F-9306-E47F8A842EFE}" type="presOf" srcId="{250E5688-2A65-4558-8742-37181A1C1AB6}" destId="{EE585E92-8C8D-4925-A5FC-24E91B057023}" srcOrd="0" destOrd="0" presId="urn:microsoft.com/office/officeart/2008/layout/LinedList"/>
    <dgm:cxn modelId="{C21A343B-B2DE-4CE6-88FF-DB9E4563646E}" srcId="{BFC558E5-0DD7-47E4-8C78-0E124229A4D5}" destId="{B4B0F4AA-874B-447C-B87B-8D9E0A1656E4}" srcOrd="1" destOrd="0" parTransId="{97824240-970E-457F-8E8A-756F306010A6}" sibTransId="{87F0FB89-B30A-43BF-8A64-38650D3C4B3E}"/>
    <dgm:cxn modelId="{F456585E-C876-4454-A665-D98910DDA440}" srcId="{BFC558E5-0DD7-47E4-8C78-0E124229A4D5}" destId="{B2F41CB6-9D6A-4021-B0BC-2E3DB606E507}" srcOrd="0" destOrd="0" parTransId="{5CA3D3B1-DDD1-4DC4-8A66-10A70202E6A5}" sibTransId="{F68F233D-869D-454E-B2D4-587BAF958A52}"/>
    <dgm:cxn modelId="{3D52B75F-1EA7-457E-B420-E29632AAC019}" type="presOf" srcId="{B4B0F4AA-874B-447C-B87B-8D9E0A1656E4}" destId="{BF735809-4C0F-411E-8AB3-739FF7006ECF}" srcOrd="0" destOrd="0" presId="urn:microsoft.com/office/officeart/2008/layout/LinedList"/>
    <dgm:cxn modelId="{5B561948-DF9B-4845-888C-7D7E773C40B8}" srcId="{BFC558E5-0DD7-47E4-8C78-0E124229A4D5}" destId="{E4885937-58BA-4F60-9C1B-D00B9297F990}" srcOrd="4" destOrd="0" parTransId="{7AE7ADAE-8FF3-47B5-9DEF-5034D37ABF94}" sibTransId="{1D544A9F-87E6-4BB4-9CC6-2BBE0ABFF397}"/>
    <dgm:cxn modelId="{9E30AE9C-FD6C-44F0-9ED1-FCBC5B00F2A1}" type="presOf" srcId="{C6EA9738-3802-4FEE-B274-264316CCC292}" destId="{08444D5E-3FC3-463C-90A6-CC0F3B2DD49E}" srcOrd="0" destOrd="0" presId="urn:microsoft.com/office/officeart/2008/layout/LinedList"/>
    <dgm:cxn modelId="{B5C9B79D-102D-4B85-8B3A-66FC3440A146}" type="presOf" srcId="{42C03346-CC01-4EB0-9449-8F03E73956F9}" destId="{535D4FF8-56A4-47C3-85F5-F8F0E1764C96}" srcOrd="0" destOrd="0" presId="urn:microsoft.com/office/officeart/2008/layout/LinedList"/>
    <dgm:cxn modelId="{756EBEA4-4821-475F-833C-DDDF1A8365F4}" type="presOf" srcId="{BFC558E5-0DD7-47E4-8C78-0E124229A4D5}" destId="{471B7926-2EE0-4820-B467-9FF73BB52848}" srcOrd="0" destOrd="0" presId="urn:microsoft.com/office/officeart/2008/layout/LinedList"/>
    <dgm:cxn modelId="{6AA894A8-7692-4427-BA93-81348225FCEB}" srcId="{BFC558E5-0DD7-47E4-8C78-0E124229A4D5}" destId="{1A1D9C15-DDC9-4C82-9559-A49289F97724}" srcOrd="9" destOrd="0" parTransId="{4BE507F7-B142-4EAA-9F38-AFCD64ED4496}" sibTransId="{D133832B-E0E2-477F-82C8-780ECF726A46}"/>
    <dgm:cxn modelId="{279CA6B9-E84F-454A-BDA5-ED216A6B76C8}" type="presOf" srcId="{7A10798C-A8DE-4EDF-BDED-AF0A681C0526}" destId="{82E65321-382A-4915-84A2-EA5CB7A005BD}" srcOrd="0" destOrd="0" presId="urn:microsoft.com/office/officeart/2008/layout/LinedList"/>
    <dgm:cxn modelId="{819C48E7-ACE9-44D5-B7B5-46A25360034F}" type="presOf" srcId="{66818B4B-41FE-4B3F-98FC-372EF793CBFC}" destId="{6B6469ED-67CB-410A-8BC4-3A8180C34EC7}" srcOrd="0" destOrd="0" presId="urn:microsoft.com/office/officeart/2008/layout/LinedList"/>
    <dgm:cxn modelId="{32E410E8-B188-4219-85A3-C4C7A7213B5B}" srcId="{BFC558E5-0DD7-47E4-8C78-0E124229A4D5}" destId="{42C03346-CC01-4EB0-9449-8F03E73956F9}" srcOrd="3" destOrd="0" parTransId="{7735EE31-76D5-4344-9D15-F1694310D4F9}" sibTransId="{06024AC3-E58D-45F7-8C41-4711DB9470FE}"/>
    <dgm:cxn modelId="{AA957EFD-DC9A-4E8D-AEEC-C7B41B4AFE4C}" type="presOf" srcId="{F2A01B3D-0D0B-45C1-BBF3-2383B1D7233E}" destId="{3303DD9A-3442-4EB6-AB98-8F7892BC0402}" srcOrd="0" destOrd="0" presId="urn:microsoft.com/office/officeart/2008/layout/LinedList"/>
    <dgm:cxn modelId="{F540A438-4A10-434E-9CBA-11374101D92D}" type="presParOf" srcId="{471B7926-2EE0-4820-B467-9FF73BB52848}" destId="{C6FDD09B-1D3A-4225-9355-755EFB26CD57}" srcOrd="0" destOrd="0" presId="urn:microsoft.com/office/officeart/2008/layout/LinedList"/>
    <dgm:cxn modelId="{7F00B14A-CADA-466D-9AA9-496B2B5DF313}" type="presParOf" srcId="{471B7926-2EE0-4820-B467-9FF73BB52848}" destId="{D0F6121F-AE0D-46F4-B230-1AFA4893B21D}" srcOrd="1" destOrd="0" presId="urn:microsoft.com/office/officeart/2008/layout/LinedList"/>
    <dgm:cxn modelId="{CF866226-7893-44E7-801E-CF31F18D9141}" type="presParOf" srcId="{D0F6121F-AE0D-46F4-B230-1AFA4893B21D}" destId="{B8D63E23-F00E-4E62-99A8-AC30277B5105}" srcOrd="0" destOrd="0" presId="urn:microsoft.com/office/officeart/2008/layout/LinedList"/>
    <dgm:cxn modelId="{03D94149-8E10-4505-B354-0D4BE27F1B52}" type="presParOf" srcId="{D0F6121F-AE0D-46F4-B230-1AFA4893B21D}" destId="{EEE33C58-760A-4C1A-BADA-43C173F89392}" srcOrd="1" destOrd="0" presId="urn:microsoft.com/office/officeart/2008/layout/LinedList"/>
    <dgm:cxn modelId="{7E34195C-246F-4B3A-8E40-EC7F53C86ADC}" type="presParOf" srcId="{471B7926-2EE0-4820-B467-9FF73BB52848}" destId="{7E386097-A1C0-46C0-AC15-45D6889E8AA6}" srcOrd="2" destOrd="0" presId="urn:microsoft.com/office/officeart/2008/layout/LinedList"/>
    <dgm:cxn modelId="{68FE44A5-FA3C-4E38-8D99-32C65AF1ADC7}" type="presParOf" srcId="{471B7926-2EE0-4820-B467-9FF73BB52848}" destId="{1120A599-541A-4EBD-A89C-74908DE68E04}" srcOrd="3" destOrd="0" presId="urn:microsoft.com/office/officeart/2008/layout/LinedList"/>
    <dgm:cxn modelId="{3448E5C9-4B9C-44A4-9781-3B101166125C}" type="presParOf" srcId="{1120A599-541A-4EBD-A89C-74908DE68E04}" destId="{BF735809-4C0F-411E-8AB3-739FF7006ECF}" srcOrd="0" destOrd="0" presId="urn:microsoft.com/office/officeart/2008/layout/LinedList"/>
    <dgm:cxn modelId="{3B2CA2C4-1BB7-4EB1-9E04-370AD94305C9}" type="presParOf" srcId="{1120A599-541A-4EBD-A89C-74908DE68E04}" destId="{AC76BC27-9CFA-4102-AB03-FDF6DEEEDA90}" srcOrd="1" destOrd="0" presId="urn:microsoft.com/office/officeart/2008/layout/LinedList"/>
    <dgm:cxn modelId="{EDB6C118-7837-4C75-98C8-F7F9E8118743}" type="presParOf" srcId="{471B7926-2EE0-4820-B467-9FF73BB52848}" destId="{A011B431-5F12-40AE-8740-325F8FB053DA}" srcOrd="4" destOrd="0" presId="urn:microsoft.com/office/officeart/2008/layout/LinedList"/>
    <dgm:cxn modelId="{343CB171-2B5B-450D-A0B7-3F01EAE88223}" type="presParOf" srcId="{471B7926-2EE0-4820-B467-9FF73BB52848}" destId="{AEA9E94A-7FCA-4317-8C0E-DC44AB3F9927}" srcOrd="5" destOrd="0" presId="urn:microsoft.com/office/officeart/2008/layout/LinedList"/>
    <dgm:cxn modelId="{BF3BE0B6-4C5F-4B62-9773-4C8750F4DAFE}" type="presParOf" srcId="{AEA9E94A-7FCA-4317-8C0E-DC44AB3F9927}" destId="{EE585E92-8C8D-4925-A5FC-24E91B057023}" srcOrd="0" destOrd="0" presId="urn:microsoft.com/office/officeart/2008/layout/LinedList"/>
    <dgm:cxn modelId="{5605BFF9-5853-4117-8983-B0AB63866838}" type="presParOf" srcId="{AEA9E94A-7FCA-4317-8C0E-DC44AB3F9927}" destId="{492CD586-CACB-4844-B450-FE35942A9A1B}" srcOrd="1" destOrd="0" presId="urn:microsoft.com/office/officeart/2008/layout/LinedList"/>
    <dgm:cxn modelId="{7E83A888-7041-4BBB-AA47-6C5253121874}" type="presParOf" srcId="{471B7926-2EE0-4820-B467-9FF73BB52848}" destId="{356C979F-5BB4-4BFA-B020-FC36CA980408}" srcOrd="6" destOrd="0" presId="urn:microsoft.com/office/officeart/2008/layout/LinedList"/>
    <dgm:cxn modelId="{F9F32DC2-8279-4214-8060-E3957DDD5346}" type="presParOf" srcId="{471B7926-2EE0-4820-B467-9FF73BB52848}" destId="{C682EB5A-9E89-426D-AACD-D7B95F59BF28}" srcOrd="7" destOrd="0" presId="urn:microsoft.com/office/officeart/2008/layout/LinedList"/>
    <dgm:cxn modelId="{60AA83AC-DF7C-44AC-A107-16054A8669E7}" type="presParOf" srcId="{C682EB5A-9E89-426D-AACD-D7B95F59BF28}" destId="{535D4FF8-56A4-47C3-85F5-F8F0E1764C96}" srcOrd="0" destOrd="0" presId="urn:microsoft.com/office/officeart/2008/layout/LinedList"/>
    <dgm:cxn modelId="{46198F35-EDC8-45C0-9731-7C8A30430669}" type="presParOf" srcId="{C682EB5A-9E89-426D-AACD-D7B95F59BF28}" destId="{618ADF4B-FE47-40B4-A948-8BEE909B60D3}" srcOrd="1" destOrd="0" presId="urn:microsoft.com/office/officeart/2008/layout/LinedList"/>
    <dgm:cxn modelId="{CC799E49-DC5D-47FD-B2C3-12D409924C07}" type="presParOf" srcId="{471B7926-2EE0-4820-B467-9FF73BB52848}" destId="{DDE4593A-D667-403B-B927-7638134E202C}" srcOrd="8" destOrd="0" presId="urn:microsoft.com/office/officeart/2008/layout/LinedList"/>
    <dgm:cxn modelId="{4E1915E0-CDEC-4ADA-8069-E06AAE0BE0DB}" type="presParOf" srcId="{471B7926-2EE0-4820-B467-9FF73BB52848}" destId="{82E98DA2-EE84-4A98-A42C-6A5092BBF73F}" srcOrd="9" destOrd="0" presId="urn:microsoft.com/office/officeart/2008/layout/LinedList"/>
    <dgm:cxn modelId="{43820CC2-6774-4B61-A4DA-203C962B1A6B}" type="presParOf" srcId="{82E98DA2-EE84-4A98-A42C-6A5092BBF73F}" destId="{D8E0E53C-A79A-4D82-8731-2C63C2CEFF5B}" srcOrd="0" destOrd="0" presId="urn:microsoft.com/office/officeart/2008/layout/LinedList"/>
    <dgm:cxn modelId="{6B0173CB-9475-467D-BC24-EF4FB52F727C}" type="presParOf" srcId="{82E98DA2-EE84-4A98-A42C-6A5092BBF73F}" destId="{249E3979-4A4B-4611-BA2E-C1FBB8284D92}" srcOrd="1" destOrd="0" presId="urn:microsoft.com/office/officeart/2008/layout/LinedList"/>
    <dgm:cxn modelId="{949571D2-8A11-46E5-B523-46F9A72C2E3F}" type="presParOf" srcId="{471B7926-2EE0-4820-B467-9FF73BB52848}" destId="{12F57BE7-BD1A-4C50-A329-D46792F9ED59}" srcOrd="10" destOrd="0" presId="urn:microsoft.com/office/officeart/2008/layout/LinedList"/>
    <dgm:cxn modelId="{CC36C343-B31C-419F-95E9-B8B819118375}" type="presParOf" srcId="{471B7926-2EE0-4820-B467-9FF73BB52848}" destId="{F9C367FF-F1EC-4F59-9DF4-56CE699C8853}" srcOrd="11" destOrd="0" presId="urn:microsoft.com/office/officeart/2008/layout/LinedList"/>
    <dgm:cxn modelId="{C4AF8971-58F9-4F92-97C2-1E1449EE41F7}" type="presParOf" srcId="{F9C367FF-F1EC-4F59-9DF4-56CE699C8853}" destId="{82E65321-382A-4915-84A2-EA5CB7A005BD}" srcOrd="0" destOrd="0" presId="urn:microsoft.com/office/officeart/2008/layout/LinedList"/>
    <dgm:cxn modelId="{33DE03D6-7D1F-46DF-95A9-C44F1DC8DC79}" type="presParOf" srcId="{F9C367FF-F1EC-4F59-9DF4-56CE699C8853}" destId="{639D2351-84FB-443B-B1ED-5BB2D02223A8}" srcOrd="1" destOrd="0" presId="urn:microsoft.com/office/officeart/2008/layout/LinedList"/>
    <dgm:cxn modelId="{A3BE674B-6BD9-4A2B-8616-1F05D4D2C69F}" type="presParOf" srcId="{471B7926-2EE0-4820-B467-9FF73BB52848}" destId="{0E4438C3-1121-4B7F-B0E0-E7F2DAE19D13}" srcOrd="12" destOrd="0" presId="urn:microsoft.com/office/officeart/2008/layout/LinedList"/>
    <dgm:cxn modelId="{372CB506-EA07-4EE4-9117-36465C80814D}" type="presParOf" srcId="{471B7926-2EE0-4820-B467-9FF73BB52848}" destId="{754B771D-D3F6-430F-8C09-C4FC99BBFDCA}" srcOrd="13" destOrd="0" presId="urn:microsoft.com/office/officeart/2008/layout/LinedList"/>
    <dgm:cxn modelId="{41A82C2B-6BC5-450C-842F-1D7B3440E7AC}" type="presParOf" srcId="{754B771D-D3F6-430F-8C09-C4FC99BBFDCA}" destId="{3303DD9A-3442-4EB6-AB98-8F7892BC0402}" srcOrd="0" destOrd="0" presId="urn:microsoft.com/office/officeart/2008/layout/LinedList"/>
    <dgm:cxn modelId="{E6FE0627-DE75-46D0-BB01-E9FE768F5F8A}" type="presParOf" srcId="{754B771D-D3F6-430F-8C09-C4FC99BBFDCA}" destId="{962A3B84-9297-4F72-A6A7-A232F1717737}" srcOrd="1" destOrd="0" presId="urn:microsoft.com/office/officeart/2008/layout/LinedList"/>
    <dgm:cxn modelId="{9ED46102-75DB-4AC8-ADB3-949C9B8BBF89}" type="presParOf" srcId="{471B7926-2EE0-4820-B467-9FF73BB52848}" destId="{0C964061-F03D-46A7-856F-C004E70F3835}" srcOrd="14" destOrd="0" presId="urn:microsoft.com/office/officeart/2008/layout/LinedList"/>
    <dgm:cxn modelId="{6F1F72B1-7551-4668-9010-CC856A95819D}" type="presParOf" srcId="{471B7926-2EE0-4820-B467-9FF73BB52848}" destId="{4B4B6E3D-B3BA-48D6-96BB-744DE3EFBBE7}" srcOrd="15" destOrd="0" presId="urn:microsoft.com/office/officeart/2008/layout/LinedList"/>
    <dgm:cxn modelId="{04D1C1FA-B519-4954-9223-35BC8C74B67A}" type="presParOf" srcId="{4B4B6E3D-B3BA-48D6-96BB-744DE3EFBBE7}" destId="{6B6469ED-67CB-410A-8BC4-3A8180C34EC7}" srcOrd="0" destOrd="0" presId="urn:microsoft.com/office/officeart/2008/layout/LinedList"/>
    <dgm:cxn modelId="{FF6F52E1-A0AA-426C-85D4-38114F032930}" type="presParOf" srcId="{4B4B6E3D-B3BA-48D6-96BB-744DE3EFBBE7}" destId="{DF328CFD-FD5B-439A-981C-86030AB112BF}" srcOrd="1" destOrd="0" presId="urn:microsoft.com/office/officeart/2008/layout/LinedList"/>
    <dgm:cxn modelId="{2D8FA825-A4E8-448E-B80B-F95A297565DE}" type="presParOf" srcId="{471B7926-2EE0-4820-B467-9FF73BB52848}" destId="{937FF0D7-8C9E-43CF-B62F-1549774CE4AE}" srcOrd="16" destOrd="0" presId="urn:microsoft.com/office/officeart/2008/layout/LinedList"/>
    <dgm:cxn modelId="{8F673EB6-51B8-4FDF-B76A-26CD5CC424A5}" type="presParOf" srcId="{471B7926-2EE0-4820-B467-9FF73BB52848}" destId="{AC9CB89F-329F-4D18-B602-369A707B2079}" srcOrd="17" destOrd="0" presId="urn:microsoft.com/office/officeart/2008/layout/LinedList"/>
    <dgm:cxn modelId="{A9C40409-1EF1-4640-BC09-E8E8E23654E5}" type="presParOf" srcId="{AC9CB89F-329F-4D18-B602-369A707B2079}" destId="{08444D5E-3FC3-463C-90A6-CC0F3B2DD49E}" srcOrd="0" destOrd="0" presId="urn:microsoft.com/office/officeart/2008/layout/LinedList"/>
    <dgm:cxn modelId="{FA8C2879-9068-4CE1-8D76-5D403E885F14}" type="presParOf" srcId="{AC9CB89F-329F-4D18-B602-369A707B2079}" destId="{388A15A7-64E3-43FA-AAED-30A2FABAC0E9}" srcOrd="1" destOrd="0" presId="urn:microsoft.com/office/officeart/2008/layout/LinedList"/>
    <dgm:cxn modelId="{20E28FF0-0709-4194-AB2E-A64E34BECA11}" type="presParOf" srcId="{471B7926-2EE0-4820-B467-9FF73BB52848}" destId="{C76B5572-7943-459F-B099-F75A40576187}" srcOrd="18" destOrd="0" presId="urn:microsoft.com/office/officeart/2008/layout/LinedList"/>
    <dgm:cxn modelId="{501CE220-5F8C-4FFA-90B0-A0D04F397AB4}" type="presParOf" srcId="{471B7926-2EE0-4820-B467-9FF73BB52848}" destId="{26CEF2DC-6B5D-4845-A647-5735438D36FB}" srcOrd="19" destOrd="0" presId="urn:microsoft.com/office/officeart/2008/layout/LinedList"/>
    <dgm:cxn modelId="{65E498B1-F47E-4E2D-95F7-BBF0F3489B55}" type="presParOf" srcId="{26CEF2DC-6B5D-4845-A647-5735438D36FB}" destId="{43802853-1AA8-43B8-813C-B461C0D6F3CF}" srcOrd="0" destOrd="0" presId="urn:microsoft.com/office/officeart/2008/layout/LinedList"/>
    <dgm:cxn modelId="{EC3E9F87-1E9D-4781-9FD5-EF3AB2FDB308}" type="presParOf" srcId="{26CEF2DC-6B5D-4845-A647-5735438D36FB}" destId="{458FEA82-4B12-4E5F-B282-FE8C98A5F6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6F7B02-0A03-4B8D-9076-B23F2D3D26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9BE3A02-5840-43AF-A5D2-E5AF7803BE33}">
      <dgm:prSet/>
      <dgm:spPr/>
      <dgm:t>
        <a:bodyPr/>
        <a:lstStyle/>
        <a:p>
          <a:pPr>
            <a:lnSpc>
              <a:spcPct val="100000"/>
            </a:lnSpc>
          </a:pPr>
          <a:r>
            <a:rPr lang="en-US"/>
            <a:t>Many big drug companies have invested in AI to develop better diagnostics or biomarkers to aid drug target identification and design new drugs and products</a:t>
          </a:r>
        </a:p>
      </dgm:t>
    </dgm:pt>
    <dgm:pt modelId="{4CCAECF5-BC9A-4B19-A4C3-414C12AA0311}" type="parTrans" cxnId="{B78A7C9A-A1D5-4E62-93DE-86F0E2A30AE5}">
      <dgm:prSet/>
      <dgm:spPr/>
      <dgm:t>
        <a:bodyPr/>
        <a:lstStyle/>
        <a:p>
          <a:endParaRPr lang="en-US"/>
        </a:p>
      </dgm:t>
    </dgm:pt>
    <dgm:pt modelId="{9B31D6F4-38C7-4894-9668-319A4CC4018B}" type="sibTrans" cxnId="{B78A7C9A-A1D5-4E62-93DE-86F0E2A30AE5}">
      <dgm:prSet/>
      <dgm:spPr/>
      <dgm:t>
        <a:bodyPr/>
        <a:lstStyle/>
        <a:p>
          <a:endParaRPr lang="en-US"/>
        </a:p>
      </dgm:t>
    </dgm:pt>
    <dgm:pt modelId="{B0632EA6-CCF0-4E5E-BB40-CAED0B1AE84B}">
      <dgm:prSet/>
      <dgm:spPr/>
      <dgm:t>
        <a:bodyPr/>
        <a:lstStyle/>
        <a:p>
          <a:pPr>
            <a:lnSpc>
              <a:spcPct val="100000"/>
            </a:lnSpc>
          </a:pPr>
          <a:r>
            <a:rPr lang="en-US"/>
            <a:t>Merk partnered with Numerate in March 2012 focusing on generating novel small molecular drug leads for unnamed CVD target</a:t>
          </a:r>
        </a:p>
      </dgm:t>
    </dgm:pt>
    <dgm:pt modelId="{039A0FA5-BFA7-47EF-86A0-6F7B63F41E9D}" type="parTrans" cxnId="{D3759D56-2C86-426E-82CA-0A77BCDAFBEE}">
      <dgm:prSet/>
      <dgm:spPr/>
      <dgm:t>
        <a:bodyPr/>
        <a:lstStyle/>
        <a:p>
          <a:endParaRPr lang="en-US"/>
        </a:p>
      </dgm:t>
    </dgm:pt>
    <dgm:pt modelId="{F6E4A26A-AB39-4C9C-BB1F-54C78061A0A6}" type="sibTrans" cxnId="{D3759D56-2C86-426E-82CA-0A77BCDAFBEE}">
      <dgm:prSet/>
      <dgm:spPr/>
      <dgm:t>
        <a:bodyPr/>
        <a:lstStyle/>
        <a:p>
          <a:endParaRPr lang="en-US"/>
        </a:p>
      </dgm:t>
    </dgm:pt>
    <dgm:pt modelId="{97D382AF-F5DE-490F-92B6-D9232A3659C7}">
      <dgm:prSet/>
      <dgm:spPr/>
      <dgm:t>
        <a:bodyPr/>
        <a:lstStyle/>
        <a:p>
          <a:pPr>
            <a:lnSpc>
              <a:spcPct val="100000"/>
            </a:lnSpc>
          </a:pPr>
          <a:r>
            <a:rPr lang="en-US" dirty="0"/>
            <a:t>In Dec 2016 Pfizer and IBM announced partnership to accelerate drug discovery in immuno-oncology</a:t>
          </a:r>
        </a:p>
      </dgm:t>
    </dgm:pt>
    <dgm:pt modelId="{4E3D091D-5296-4E9A-BCC2-C44D4E3C5039}" type="parTrans" cxnId="{333B4BA8-9859-40AC-AEC4-43A519EF7FA4}">
      <dgm:prSet/>
      <dgm:spPr/>
      <dgm:t>
        <a:bodyPr/>
        <a:lstStyle/>
        <a:p>
          <a:endParaRPr lang="en-US"/>
        </a:p>
      </dgm:t>
    </dgm:pt>
    <dgm:pt modelId="{E173C6FF-A760-489E-9F5E-6289B5BEF620}" type="sibTrans" cxnId="{333B4BA8-9859-40AC-AEC4-43A519EF7FA4}">
      <dgm:prSet/>
      <dgm:spPr/>
      <dgm:t>
        <a:bodyPr/>
        <a:lstStyle/>
        <a:p>
          <a:endParaRPr lang="en-US"/>
        </a:p>
      </dgm:t>
    </dgm:pt>
    <dgm:pt modelId="{D323657A-C642-438B-A72B-0DFC757AAEB3}" type="pres">
      <dgm:prSet presAssocID="{B16F7B02-0A03-4B8D-9076-B23F2D3D2650}" presName="root" presStyleCnt="0">
        <dgm:presLayoutVars>
          <dgm:dir/>
          <dgm:resizeHandles val="exact"/>
        </dgm:presLayoutVars>
      </dgm:prSet>
      <dgm:spPr/>
    </dgm:pt>
    <dgm:pt modelId="{77589948-724F-4CF2-BC38-61B52AE33268}" type="pres">
      <dgm:prSet presAssocID="{69BE3A02-5840-43AF-A5D2-E5AF7803BE33}" presName="compNode" presStyleCnt="0"/>
      <dgm:spPr/>
    </dgm:pt>
    <dgm:pt modelId="{22AC8A27-7D89-44AA-9657-255C55FA63EF}" type="pres">
      <dgm:prSet presAssocID="{69BE3A02-5840-43AF-A5D2-E5AF7803BE33}" presName="bgRect" presStyleLbl="bgShp" presStyleIdx="0" presStyleCnt="3"/>
      <dgm:spPr/>
    </dgm:pt>
    <dgm:pt modelId="{F5B719ED-DE32-44B2-A1A9-353227B8BB3D}" type="pres">
      <dgm:prSet presAssocID="{69BE3A02-5840-43AF-A5D2-E5AF7803BE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3FAF18D6-D041-4AD0-B2B0-3811CB2B852F}" type="pres">
      <dgm:prSet presAssocID="{69BE3A02-5840-43AF-A5D2-E5AF7803BE33}" presName="spaceRect" presStyleCnt="0"/>
      <dgm:spPr/>
    </dgm:pt>
    <dgm:pt modelId="{7FDA434A-B388-4C0D-90CB-3F8153D44527}" type="pres">
      <dgm:prSet presAssocID="{69BE3A02-5840-43AF-A5D2-E5AF7803BE33}" presName="parTx" presStyleLbl="revTx" presStyleIdx="0" presStyleCnt="3">
        <dgm:presLayoutVars>
          <dgm:chMax val="0"/>
          <dgm:chPref val="0"/>
        </dgm:presLayoutVars>
      </dgm:prSet>
      <dgm:spPr/>
    </dgm:pt>
    <dgm:pt modelId="{B26D8E65-BFE2-451C-9B72-13E57007A493}" type="pres">
      <dgm:prSet presAssocID="{9B31D6F4-38C7-4894-9668-319A4CC4018B}" presName="sibTrans" presStyleCnt="0"/>
      <dgm:spPr/>
    </dgm:pt>
    <dgm:pt modelId="{EEB84A6A-3C84-45ED-8A32-D32A9E929961}" type="pres">
      <dgm:prSet presAssocID="{B0632EA6-CCF0-4E5E-BB40-CAED0B1AE84B}" presName="compNode" presStyleCnt="0"/>
      <dgm:spPr/>
    </dgm:pt>
    <dgm:pt modelId="{01474D14-B0C3-42A6-A95E-F1B209FD0A7A}" type="pres">
      <dgm:prSet presAssocID="{B0632EA6-CCF0-4E5E-BB40-CAED0B1AE84B}" presName="bgRect" presStyleLbl="bgShp" presStyleIdx="1" presStyleCnt="3"/>
      <dgm:spPr/>
    </dgm:pt>
    <dgm:pt modelId="{B62C4113-2C5A-4025-9BEE-9178BD424CD1}" type="pres">
      <dgm:prSet presAssocID="{B0632EA6-CCF0-4E5E-BB40-CAED0B1AE8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NA"/>
        </a:ext>
      </dgm:extLst>
    </dgm:pt>
    <dgm:pt modelId="{978C0500-709B-41B5-A17B-D56AB18655EB}" type="pres">
      <dgm:prSet presAssocID="{B0632EA6-CCF0-4E5E-BB40-CAED0B1AE84B}" presName="spaceRect" presStyleCnt="0"/>
      <dgm:spPr/>
    </dgm:pt>
    <dgm:pt modelId="{48750F6C-E981-40BB-921E-0FCB3964A102}" type="pres">
      <dgm:prSet presAssocID="{B0632EA6-CCF0-4E5E-BB40-CAED0B1AE84B}" presName="parTx" presStyleLbl="revTx" presStyleIdx="1" presStyleCnt="3">
        <dgm:presLayoutVars>
          <dgm:chMax val="0"/>
          <dgm:chPref val="0"/>
        </dgm:presLayoutVars>
      </dgm:prSet>
      <dgm:spPr/>
    </dgm:pt>
    <dgm:pt modelId="{A57DA6BB-7C24-4BF0-96FE-5A3805FE6248}" type="pres">
      <dgm:prSet presAssocID="{F6E4A26A-AB39-4C9C-BB1F-54C78061A0A6}" presName="sibTrans" presStyleCnt="0"/>
      <dgm:spPr/>
    </dgm:pt>
    <dgm:pt modelId="{90B5DD93-CF0A-493B-A5C0-7060EFDE022F}" type="pres">
      <dgm:prSet presAssocID="{97D382AF-F5DE-490F-92B6-D9232A3659C7}" presName="compNode" presStyleCnt="0"/>
      <dgm:spPr/>
    </dgm:pt>
    <dgm:pt modelId="{7476D62D-93CD-4410-B504-A4B1415BD38D}" type="pres">
      <dgm:prSet presAssocID="{97D382AF-F5DE-490F-92B6-D9232A3659C7}" presName="bgRect" presStyleLbl="bgShp" presStyleIdx="2" presStyleCnt="3"/>
      <dgm:spPr/>
    </dgm:pt>
    <dgm:pt modelId="{D8AEFF79-7DC5-4C71-8DAE-692008868183}" type="pres">
      <dgm:prSet presAssocID="{97D382AF-F5DE-490F-92B6-D9232A3659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32B2A55C-320A-4FBF-BFC8-6DA5E09E1860}" type="pres">
      <dgm:prSet presAssocID="{97D382AF-F5DE-490F-92B6-D9232A3659C7}" presName="spaceRect" presStyleCnt="0"/>
      <dgm:spPr/>
    </dgm:pt>
    <dgm:pt modelId="{3FC03C02-CC89-4F47-BD65-25A4EBEC5BD4}" type="pres">
      <dgm:prSet presAssocID="{97D382AF-F5DE-490F-92B6-D9232A3659C7}" presName="parTx" presStyleLbl="revTx" presStyleIdx="2" presStyleCnt="3">
        <dgm:presLayoutVars>
          <dgm:chMax val="0"/>
          <dgm:chPref val="0"/>
        </dgm:presLayoutVars>
      </dgm:prSet>
      <dgm:spPr/>
    </dgm:pt>
  </dgm:ptLst>
  <dgm:cxnLst>
    <dgm:cxn modelId="{6512141A-24A0-44F6-ABC9-5CDAE885FDE2}" type="presOf" srcId="{97D382AF-F5DE-490F-92B6-D9232A3659C7}" destId="{3FC03C02-CC89-4F47-BD65-25A4EBEC5BD4}" srcOrd="0" destOrd="0" presId="urn:microsoft.com/office/officeart/2018/2/layout/IconVerticalSolidList"/>
    <dgm:cxn modelId="{EC8CA250-95A2-4DCD-9C40-C03F22A30DED}" type="presOf" srcId="{69BE3A02-5840-43AF-A5D2-E5AF7803BE33}" destId="{7FDA434A-B388-4C0D-90CB-3F8153D44527}" srcOrd="0" destOrd="0" presId="urn:microsoft.com/office/officeart/2018/2/layout/IconVerticalSolidList"/>
    <dgm:cxn modelId="{D3759D56-2C86-426E-82CA-0A77BCDAFBEE}" srcId="{B16F7B02-0A03-4B8D-9076-B23F2D3D2650}" destId="{B0632EA6-CCF0-4E5E-BB40-CAED0B1AE84B}" srcOrd="1" destOrd="0" parTransId="{039A0FA5-BFA7-47EF-86A0-6F7B63F41E9D}" sibTransId="{F6E4A26A-AB39-4C9C-BB1F-54C78061A0A6}"/>
    <dgm:cxn modelId="{B78A7C9A-A1D5-4E62-93DE-86F0E2A30AE5}" srcId="{B16F7B02-0A03-4B8D-9076-B23F2D3D2650}" destId="{69BE3A02-5840-43AF-A5D2-E5AF7803BE33}" srcOrd="0" destOrd="0" parTransId="{4CCAECF5-BC9A-4B19-A4C3-414C12AA0311}" sibTransId="{9B31D6F4-38C7-4894-9668-319A4CC4018B}"/>
    <dgm:cxn modelId="{333B4BA8-9859-40AC-AEC4-43A519EF7FA4}" srcId="{B16F7B02-0A03-4B8D-9076-B23F2D3D2650}" destId="{97D382AF-F5DE-490F-92B6-D9232A3659C7}" srcOrd="2" destOrd="0" parTransId="{4E3D091D-5296-4E9A-BCC2-C44D4E3C5039}" sibTransId="{E173C6FF-A760-489E-9F5E-6289B5BEF620}"/>
    <dgm:cxn modelId="{8C9C17C6-3765-45DF-8FEA-7C10AC0466F4}" type="presOf" srcId="{B0632EA6-CCF0-4E5E-BB40-CAED0B1AE84B}" destId="{48750F6C-E981-40BB-921E-0FCB3964A102}" srcOrd="0" destOrd="0" presId="urn:microsoft.com/office/officeart/2018/2/layout/IconVerticalSolidList"/>
    <dgm:cxn modelId="{4222B8CE-8C96-4C2D-AA8D-55FCDDEC58D2}" type="presOf" srcId="{B16F7B02-0A03-4B8D-9076-B23F2D3D2650}" destId="{D323657A-C642-438B-A72B-0DFC757AAEB3}" srcOrd="0" destOrd="0" presId="urn:microsoft.com/office/officeart/2018/2/layout/IconVerticalSolidList"/>
    <dgm:cxn modelId="{72EAAD73-FD95-4087-A8A5-CDFADF0F5B61}" type="presParOf" srcId="{D323657A-C642-438B-A72B-0DFC757AAEB3}" destId="{77589948-724F-4CF2-BC38-61B52AE33268}" srcOrd="0" destOrd="0" presId="urn:microsoft.com/office/officeart/2018/2/layout/IconVerticalSolidList"/>
    <dgm:cxn modelId="{FC17C216-A127-4A2A-B3EF-8931B92CF828}" type="presParOf" srcId="{77589948-724F-4CF2-BC38-61B52AE33268}" destId="{22AC8A27-7D89-44AA-9657-255C55FA63EF}" srcOrd="0" destOrd="0" presId="urn:microsoft.com/office/officeart/2018/2/layout/IconVerticalSolidList"/>
    <dgm:cxn modelId="{D664FE80-EA42-4F0E-86AA-C7DD63946AB0}" type="presParOf" srcId="{77589948-724F-4CF2-BC38-61B52AE33268}" destId="{F5B719ED-DE32-44B2-A1A9-353227B8BB3D}" srcOrd="1" destOrd="0" presId="urn:microsoft.com/office/officeart/2018/2/layout/IconVerticalSolidList"/>
    <dgm:cxn modelId="{FCC32463-EA18-43AF-A277-0DB03595EB64}" type="presParOf" srcId="{77589948-724F-4CF2-BC38-61B52AE33268}" destId="{3FAF18D6-D041-4AD0-B2B0-3811CB2B852F}" srcOrd="2" destOrd="0" presId="urn:microsoft.com/office/officeart/2018/2/layout/IconVerticalSolidList"/>
    <dgm:cxn modelId="{47D85993-AC85-4CCA-947C-87B78965B99A}" type="presParOf" srcId="{77589948-724F-4CF2-BC38-61B52AE33268}" destId="{7FDA434A-B388-4C0D-90CB-3F8153D44527}" srcOrd="3" destOrd="0" presId="urn:microsoft.com/office/officeart/2018/2/layout/IconVerticalSolidList"/>
    <dgm:cxn modelId="{39729A7A-A0BA-4B93-A669-28CE0F2A32DF}" type="presParOf" srcId="{D323657A-C642-438B-A72B-0DFC757AAEB3}" destId="{B26D8E65-BFE2-451C-9B72-13E57007A493}" srcOrd="1" destOrd="0" presId="urn:microsoft.com/office/officeart/2018/2/layout/IconVerticalSolidList"/>
    <dgm:cxn modelId="{5CA2139D-755C-44F3-86E1-70C2A26CCFEC}" type="presParOf" srcId="{D323657A-C642-438B-A72B-0DFC757AAEB3}" destId="{EEB84A6A-3C84-45ED-8A32-D32A9E929961}" srcOrd="2" destOrd="0" presId="urn:microsoft.com/office/officeart/2018/2/layout/IconVerticalSolidList"/>
    <dgm:cxn modelId="{C208BE75-F0CF-4167-A212-1A1487CD245D}" type="presParOf" srcId="{EEB84A6A-3C84-45ED-8A32-D32A9E929961}" destId="{01474D14-B0C3-42A6-A95E-F1B209FD0A7A}" srcOrd="0" destOrd="0" presId="urn:microsoft.com/office/officeart/2018/2/layout/IconVerticalSolidList"/>
    <dgm:cxn modelId="{AC2EB97C-F99A-4093-A06A-A5F0B26ACC40}" type="presParOf" srcId="{EEB84A6A-3C84-45ED-8A32-D32A9E929961}" destId="{B62C4113-2C5A-4025-9BEE-9178BD424CD1}" srcOrd="1" destOrd="0" presId="urn:microsoft.com/office/officeart/2018/2/layout/IconVerticalSolidList"/>
    <dgm:cxn modelId="{DA165C81-7A56-483C-96BB-1C285F8AACB3}" type="presParOf" srcId="{EEB84A6A-3C84-45ED-8A32-D32A9E929961}" destId="{978C0500-709B-41B5-A17B-D56AB18655EB}" srcOrd="2" destOrd="0" presId="urn:microsoft.com/office/officeart/2018/2/layout/IconVerticalSolidList"/>
    <dgm:cxn modelId="{BF3233BF-F85D-441C-A47D-46A234ABF66D}" type="presParOf" srcId="{EEB84A6A-3C84-45ED-8A32-D32A9E929961}" destId="{48750F6C-E981-40BB-921E-0FCB3964A102}" srcOrd="3" destOrd="0" presId="urn:microsoft.com/office/officeart/2018/2/layout/IconVerticalSolidList"/>
    <dgm:cxn modelId="{E0B52638-F844-43AA-84CE-4090D4CA5E91}" type="presParOf" srcId="{D323657A-C642-438B-A72B-0DFC757AAEB3}" destId="{A57DA6BB-7C24-4BF0-96FE-5A3805FE6248}" srcOrd="3" destOrd="0" presId="urn:microsoft.com/office/officeart/2018/2/layout/IconVerticalSolidList"/>
    <dgm:cxn modelId="{4038A9B3-847F-4BF9-BBC3-7EDF02A228DE}" type="presParOf" srcId="{D323657A-C642-438B-A72B-0DFC757AAEB3}" destId="{90B5DD93-CF0A-493B-A5C0-7060EFDE022F}" srcOrd="4" destOrd="0" presId="urn:microsoft.com/office/officeart/2018/2/layout/IconVerticalSolidList"/>
    <dgm:cxn modelId="{6F6010FC-2C49-486C-89AA-4F3C2F304FAF}" type="presParOf" srcId="{90B5DD93-CF0A-493B-A5C0-7060EFDE022F}" destId="{7476D62D-93CD-4410-B504-A4B1415BD38D}" srcOrd="0" destOrd="0" presId="urn:microsoft.com/office/officeart/2018/2/layout/IconVerticalSolidList"/>
    <dgm:cxn modelId="{8A0C8043-D96B-4136-9D06-EFA7F779C2E8}" type="presParOf" srcId="{90B5DD93-CF0A-493B-A5C0-7060EFDE022F}" destId="{D8AEFF79-7DC5-4C71-8DAE-692008868183}" srcOrd="1" destOrd="0" presId="urn:microsoft.com/office/officeart/2018/2/layout/IconVerticalSolidList"/>
    <dgm:cxn modelId="{C80596CD-72F9-4EB5-94FF-CDB14A867835}" type="presParOf" srcId="{90B5DD93-CF0A-493B-A5C0-7060EFDE022F}" destId="{32B2A55C-320A-4FBF-BFC8-6DA5E09E1860}" srcOrd="2" destOrd="0" presId="urn:microsoft.com/office/officeart/2018/2/layout/IconVerticalSolidList"/>
    <dgm:cxn modelId="{E699D4AE-D141-43BE-B900-BDAE00A83C86}" type="presParOf" srcId="{90B5DD93-CF0A-493B-A5C0-7060EFDE022F}" destId="{3FC03C02-CC89-4F47-BD65-25A4EBEC5BD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E77EE2-58CB-4241-899C-78388CCB784E}" type="doc">
      <dgm:prSet loTypeId="urn:microsoft.com/office/officeart/2005/8/layout/hierarchy1" loCatId="hierarchy" qsTypeId="urn:microsoft.com/office/officeart/2005/8/quickstyle/simple4" qsCatId="simple" csTypeId="urn:microsoft.com/office/officeart/2005/8/colors/accent3_2" csCatId="accent3"/>
      <dgm:spPr/>
      <dgm:t>
        <a:bodyPr/>
        <a:lstStyle/>
        <a:p>
          <a:endParaRPr lang="en-US"/>
        </a:p>
      </dgm:t>
    </dgm:pt>
    <dgm:pt modelId="{F27FF5E7-4E4F-4822-8F0F-D2A6C00473E2}">
      <dgm:prSet/>
      <dgm:spPr/>
      <dgm:t>
        <a:bodyPr/>
        <a:lstStyle/>
        <a:p>
          <a:r>
            <a:rPr lang="en-US"/>
            <a:t>Massive amount of data</a:t>
          </a:r>
        </a:p>
      </dgm:t>
    </dgm:pt>
    <dgm:pt modelId="{0147293A-A561-4F27-B427-F17E9C0C2DC2}" type="parTrans" cxnId="{90109D8B-AF96-4B49-BD73-A611D3D8B41C}">
      <dgm:prSet/>
      <dgm:spPr/>
      <dgm:t>
        <a:bodyPr/>
        <a:lstStyle/>
        <a:p>
          <a:endParaRPr lang="en-US"/>
        </a:p>
      </dgm:t>
    </dgm:pt>
    <dgm:pt modelId="{F241F7CD-FE75-4A5E-ACB2-5D5184AA7798}" type="sibTrans" cxnId="{90109D8B-AF96-4B49-BD73-A611D3D8B41C}">
      <dgm:prSet/>
      <dgm:spPr/>
      <dgm:t>
        <a:bodyPr/>
        <a:lstStyle/>
        <a:p>
          <a:endParaRPr lang="en-US"/>
        </a:p>
      </dgm:t>
    </dgm:pt>
    <dgm:pt modelId="{E0C14A1E-3634-4C87-ABA3-B4E2BE6A2DE9}">
      <dgm:prSet/>
      <dgm:spPr/>
      <dgm:t>
        <a:bodyPr/>
        <a:lstStyle/>
        <a:p>
          <a:r>
            <a:rPr lang="en-US"/>
            <a:t>Sophisticated algorithms </a:t>
          </a:r>
        </a:p>
      </dgm:t>
    </dgm:pt>
    <dgm:pt modelId="{A16861E2-C8A4-4F38-A0EC-8E857BDE1C69}" type="parTrans" cxnId="{D5EF8E8F-BEF9-4185-892B-206A7EC066F7}">
      <dgm:prSet/>
      <dgm:spPr/>
      <dgm:t>
        <a:bodyPr/>
        <a:lstStyle/>
        <a:p>
          <a:endParaRPr lang="en-US"/>
        </a:p>
      </dgm:t>
    </dgm:pt>
    <dgm:pt modelId="{9B70DFB5-E4C5-4A37-B53D-A4C4A35BD4DF}" type="sibTrans" cxnId="{D5EF8E8F-BEF9-4185-892B-206A7EC066F7}">
      <dgm:prSet/>
      <dgm:spPr/>
      <dgm:t>
        <a:bodyPr/>
        <a:lstStyle/>
        <a:p>
          <a:endParaRPr lang="en-US"/>
        </a:p>
      </dgm:t>
    </dgm:pt>
    <dgm:pt modelId="{AFE37756-A1A8-4B46-B6D9-D834D130D8F2}">
      <dgm:prSet/>
      <dgm:spPr/>
      <dgm:t>
        <a:bodyPr/>
        <a:lstStyle/>
        <a:p>
          <a:r>
            <a:rPr lang="en-US"/>
            <a:t>High performance of parallel processors </a:t>
          </a:r>
        </a:p>
      </dgm:t>
    </dgm:pt>
    <dgm:pt modelId="{9F635E49-9F2E-44F1-AB61-6B5BE1AEBE0E}" type="parTrans" cxnId="{9DF1B8CB-0996-405D-953C-1FD2392D0B34}">
      <dgm:prSet/>
      <dgm:spPr/>
      <dgm:t>
        <a:bodyPr/>
        <a:lstStyle/>
        <a:p>
          <a:endParaRPr lang="en-US"/>
        </a:p>
      </dgm:t>
    </dgm:pt>
    <dgm:pt modelId="{850B1AF8-D336-4D40-9D5D-228A67F77BB1}" type="sibTrans" cxnId="{9DF1B8CB-0996-405D-953C-1FD2392D0B34}">
      <dgm:prSet/>
      <dgm:spPr/>
      <dgm:t>
        <a:bodyPr/>
        <a:lstStyle/>
        <a:p>
          <a:endParaRPr lang="en-US"/>
        </a:p>
      </dgm:t>
    </dgm:pt>
    <dgm:pt modelId="{9A6C1182-295E-4D1E-8A47-74F86FB8B562}" type="pres">
      <dgm:prSet presAssocID="{61E77EE2-58CB-4241-899C-78388CCB784E}" presName="hierChild1" presStyleCnt="0">
        <dgm:presLayoutVars>
          <dgm:chPref val="1"/>
          <dgm:dir/>
          <dgm:animOne val="branch"/>
          <dgm:animLvl val="lvl"/>
          <dgm:resizeHandles/>
        </dgm:presLayoutVars>
      </dgm:prSet>
      <dgm:spPr/>
    </dgm:pt>
    <dgm:pt modelId="{21158B3E-FB8F-4AEF-B99E-D63F141AB08E}" type="pres">
      <dgm:prSet presAssocID="{F27FF5E7-4E4F-4822-8F0F-D2A6C00473E2}" presName="hierRoot1" presStyleCnt="0"/>
      <dgm:spPr/>
    </dgm:pt>
    <dgm:pt modelId="{9CF92CE2-481A-4179-81D3-15640A693F19}" type="pres">
      <dgm:prSet presAssocID="{F27FF5E7-4E4F-4822-8F0F-D2A6C00473E2}" presName="composite" presStyleCnt="0"/>
      <dgm:spPr/>
    </dgm:pt>
    <dgm:pt modelId="{4D72FA93-F4E5-457A-A7E2-875E816B8C42}" type="pres">
      <dgm:prSet presAssocID="{F27FF5E7-4E4F-4822-8F0F-D2A6C00473E2}" presName="background" presStyleLbl="node0" presStyleIdx="0" presStyleCnt="3"/>
      <dgm:spPr/>
    </dgm:pt>
    <dgm:pt modelId="{A2049B57-30AF-4028-88C1-C8C9FA6E7AAA}" type="pres">
      <dgm:prSet presAssocID="{F27FF5E7-4E4F-4822-8F0F-D2A6C00473E2}" presName="text" presStyleLbl="fgAcc0" presStyleIdx="0" presStyleCnt="3">
        <dgm:presLayoutVars>
          <dgm:chPref val="3"/>
        </dgm:presLayoutVars>
      </dgm:prSet>
      <dgm:spPr/>
    </dgm:pt>
    <dgm:pt modelId="{2A709D17-FC9B-4ED0-BB15-50C716E347F8}" type="pres">
      <dgm:prSet presAssocID="{F27FF5E7-4E4F-4822-8F0F-D2A6C00473E2}" presName="hierChild2" presStyleCnt="0"/>
      <dgm:spPr/>
    </dgm:pt>
    <dgm:pt modelId="{C8745541-53EE-4379-9816-C5EFD00B17AF}" type="pres">
      <dgm:prSet presAssocID="{E0C14A1E-3634-4C87-ABA3-B4E2BE6A2DE9}" presName="hierRoot1" presStyleCnt="0"/>
      <dgm:spPr/>
    </dgm:pt>
    <dgm:pt modelId="{4981909A-E998-477A-9E78-25B733A3CDB8}" type="pres">
      <dgm:prSet presAssocID="{E0C14A1E-3634-4C87-ABA3-B4E2BE6A2DE9}" presName="composite" presStyleCnt="0"/>
      <dgm:spPr/>
    </dgm:pt>
    <dgm:pt modelId="{43465E06-DFC1-4204-9F3D-BCF6A4A42957}" type="pres">
      <dgm:prSet presAssocID="{E0C14A1E-3634-4C87-ABA3-B4E2BE6A2DE9}" presName="background" presStyleLbl="node0" presStyleIdx="1" presStyleCnt="3"/>
      <dgm:spPr/>
    </dgm:pt>
    <dgm:pt modelId="{4D6F647F-CF21-49D4-AD51-6196849256CD}" type="pres">
      <dgm:prSet presAssocID="{E0C14A1E-3634-4C87-ABA3-B4E2BE6A2DE9}" presName="text" presStyleLbl="fgAcc0" presStyleIdx="1" presStyleCnt="3">
        <dgm:presLayoutVars>
          <dgm:chPref val="3"/>
        </dgm:presLayoutVars>
      </dgm:prSet>
      <dgm:spPr/>
    </dgm:pt>
    <dgm:pt modelId="{2C01718A-E1BE-4E92-BA38-0B2119788C49}" type="pres">
      <dgm:prSet presAssocID="{E0C14A1E-3634-4C87-ABA3-B4E2BE6A2DE9}" presName="hierChild2" presStyleCnt="0"/>
      <dgm:spPr/>
    </dgm:pt>
    <dgm:pt modelId="{001F96D7-D442-4BC7-B5D5-B2CCF7C95023}" type="pres">
      <dgm:prSet presAssocID="{AFE37756-A1A8-4B46-B6D9-D834D130D8F2}" presName="hierRoot1" presStyleCnt="0"/>
      <dgm:spPr/>
    </dgm:pt>
    <dgm:pt modelId="{C4075AF3-D1C5-437A-8D3E-86C9B05DEF63}" type="pres">
      <dgm:prSet presAssocID="{AFE37756-A1A8-4B46-B6D9-D834D130D8F2}" presName="composite" presStyleCnt="0"/>
      <dgm:spPr/>
    </dgm:pt>
    <dgm:pt modelId="{9C14E7DB-D69B-4545-8F21-F812CF4209B3}" type="pres">
      <dgm:prSet presAssocID="{AFE37756-A1A8-4B46-B6D9-D834D130D8F2}" presName="background" presStyleLbl="node0" presStyleIdx="2" presStyleCnt="3"/>
      <dgm:spPr/>
    </dgm:pt>
    <dgm:pt modelId="{F494CA40-7A36-445C-9C38-E17EA665D415}" type="pres">
      <dgm:prSet presAssocID="{AFE37756-A1A8-4B46-B6D9-D834D130D8F2}" presName="text" presStyleLbl="fgAcc0" presStyleIdx="2" presStyleCnt="3">
        <dgm:presLayoutVars>
          <dgm:chPref val="3"/>
        </dgm:presLayoutVars>
      </dgm:prSet>
      <dgm:spPr/>
    </dgm:pt>
    <dgm:pt modelId="{E91505A5-8E8A-47A2-BD5E-8292D0C05E82}" type="pres">
      <dgm:prSet presAssocID="{AFE37756-A1A8-4B46-B6D9-D834D130D8F2}" presName="hierChild2" presStyleCnt="0"/>
      <dgm:spPr/>
    </dgm:pt>
  </dgm:ptLst>
  <dgm:cxnLst>
    <dgm:cxn modelId="{94E38D24-36B2-4A0C-8267-B850A05FC402}" type="presOf" srcId="{61E77EE2-58CB-4241-899C-78388CCB784E}" destId="{9A6C1182-295E-4D1E-8A47-74F86FB8B562}" srcOrd="0" destOrd="0" presId="urn:microsoft.com/office/officeart/2005/8/layout/hierarchy1"/>
    <dgm:cxn modelId="{90109D8B-AF96-4B49-BD73-A611D3D8B41C}" srcId="{61E77EE2-58CB-4241-899C-78388CCB784E}" destId="{F27FF5E7-4E4F-4822-8F0F-D2A6C00473E2}" srcOrd="0" destOrd="0" parTransId="{0147293A-A561-4F27-B427-F17E9C0C2DC2}" sibTransId="{F241F7CD-FE75-4A5E-ACB2-5D5184AA7798}"/>
    <dgm:cxn modelId="{C229408D-A7F2-4F3C-B9B8-4F187E007916}" type="presOf" srcId="{F27FF5E7-4E4F-4822-8F0F-D2A6C00473E2}" destId="{A2049B57-30AF-4028-88C1-C8C9FA6E7AAA}" srcOrd="0" destOrd="0" presId="urn:microsoft.com/office/officeart/2005/8/layout/hierarchy1"/>
    <dgm:cxn modelId="{D5EF8E8F-BEF9-4185-892B-206A7EC066F7}" srcId="{61E77EE2-58CB-4241-899C-78388CCB784E}" destId="{E0C14A1E-3634-4C87-ABA3-B4E2BE6A2DE9}" srcOrd="1" destOrd="0" parTransId="{A16861E2-C8A4-4F38-A0EC-8E857BDE1C69}" sibTransId="{9B70DFB5-E4C5-4A37-B53D-A4C4A35BD4DF}"/>
    <dgm:cxn modelId="{0A915492-81A7-4949-9507-D2053976E99D}" type="presOf" srcId="{E0C14A1E-3634-4C87-ABA3-B4E2BE6A2DE9}" destId="{4D6F647F-CF21-49D4-AD51-6196849256CD}" srcOrd="0" destOrd="0" presId="urn:microsoft.com/office/officeart/2005/8/layout/hierarchy1"/>
    <dgm:cxn modelId="{22FAC1B8-A50D-4971-BC60-7B230608E99E}" type="presOf" srcId="{AFE37756-A1A8-4B46-B6D9-D834D130D8F2}" destId="{F494CA40-7A36-445C-9C38-E17EA665D415}" srcOrd="0" destOrd="0" presId="urn:microsoft.com/office/officeart/2005/8/layout/hierarchy1"/>
    <dgm:cxn modelId="{9DF1B8CB-0996-405D-953C-1FD2392D0B34}" srcId="{61E77EE2-58CB-4241-899C-78388CCB784E}" destId="{AFE37756-A1A8-4B46-B6D9-D834D130D8F2}" srcOrd="2" destOrd="0" parTransId="{9F635E49-9F2E-44F1-AB61-6B5BE1AEBE0E}" sibTransId="{850B1AF8-D336-4D40-9D5D-228A67F77BB1}"/>
    <dgm:cxn modelId="{F583B00D-3FC4-4897-82B7-8EA9CCD55EA3}" type="presParOf" srcId="{9A6C1182-295E-4D1E-8A47-74F86FB8B562}" destId="{21158B3E-FB8F-4AEF-B99E-D63F141AB08E}" srcOrd="0" destOrd="0" presId="urn:microsoft.com/office/officeart/2005/8/layout/hierarchy1"/>
    <dgm:cxn modelId="{295366E0-A995-422A-B8A2-40DE2F092C60}" type="presParOf" srcId="{21158B3E-FB8F-4AEF-B99E-D63F141AB08E}" destId="{9CF92CE2-481A-4179-81D3-15640A693F19}" srcOrd="0" destOrd="0" presId="urn:microsoft.com/office/officeart/2005/8/layout/hierarchy1"/>
    <dgm:cxn modelId="{B9FE32D3-9B76-4BE7-B4B5-632781DCE3F8}" type="presParOf" srcId="{9CF92CE2-481A-4179-81D3-15640A693F19}" destId="{4D72FA93-F4E5-457A-A7E2-875E816B8C42}" srcOrd="0" destOrd="0" presId="urn:microsoft.com/office/officeart/2005/8/layout/hierarchy1"/>
    <dgm:cxn modelId="{3ECB1F66-75D5-4E8D-825C-7D26BCC551EA}" type="presParOf" srcId="{9CF92CE2-481A-4179-81D3-15640A693F19}" destId="{A2049B57-30AF-4028-88C1-C8C9FA6E7AAA}" srcOrd="1" destOrd="0" presId="urn:microsoft.com/office/officeart/2005/8/layout/hierarchy1"/>
    <dgm:cxn modelId="{F9BF74DB-B6A4-45F6-9778-B1599086FEC4}" type="presParOf" srcId="{21158B3E-FB8F-4AEF-B99E-D63F141AB08E}" destId="{2A709D17-FC9B-4ED0-BB15-50C716E347F8}" srcOrd="1" destOrd="0" presId="urn:microsoft.com/office/officeart/2005/8/layout/hierarchy1"/>
    <dgm:cxn modelId="{D96F3FB5-D63C-40BE-AD25-EC2DF3156624}" type="presParOf" srcId="{9A6C1182-295E-4D1E-8A47-74F86FB8B562}" destId="{C8745541-53EE-4379-9816-C5EFD00B17AF}" srcOrd="1" destOrd="0" presId="urn:microsoft.com/office/officeart/2005/8/layout/hierarchy1"/>
    <dgm:cxn modelId="{F0A6999E-0B59-4E0F-8B79-7A077D073F77}" type="presParOf" srcId="{C8745541-53EE-4379-9816-C5EFD00B17AF}" destId="{4981909A-E998-477A-9E78-25B733A3CDB8}" srcOrd="0" destOrd="0" presId="urn:microsoft.com/office/officeart/2005/8/layout/hierarchy1"/>
    <dgm:cxn modelId="{C8037C1B-5F51-409A-818E-622463081816}" type="presParOf" srcId="{4981909A-E998-477A-9E78-25B733A3CDB8}" destId="{43465E06-DFC1-4204-9F3D-BCF6A4A42957}" srcOrd="0" destOrd="0" presId="urn:microsoft.com/office/officeart/2005/8/layout/hierarchy1"/>
    <dgm:cxn modelId="{B2714EF1-7602-48A2-A27D-C1558D60BE20}" type="presParOf" srcId="{4981909A-E998-477A-9E78-25B733A3CDB8}" destId="{4D6F647F-CF21-49D4-AD51-6196849256CD}" srcOrd="1" destOrd="0" presId="urn:microsoft.com/office/officeart/2005/8/layout/hierarchy1"/>
    <dgm:cxn modelId="{556276F1-9F9F-41ED-9E3D-67A81D71A0F8}" type="presParOf" srcId="{C8745541-53EE-4379-9816-C5EFD00B17AF}" destId="{2C01718A-E1BE-4E92-BA38-0B2119788C49}" srcOrd="1" destOrd="0" presId="urn:microsoft.com/office/officeart/2005/8/layout/hierarchy1"/>
    <dgm:cxn modelId="{EFE566D2-886F-4792-9863-AC3C938F193B}" type="presParOf" srcId="{9A6C1182-295E-4D1E-8A47-74F86FB8B562}" destId="{001F96D7-D442-4BC7-B5D5-B2CCF7C95023}" srcOrd="2" destOrd="0" presId="urn:microsoft.com/office/officeart/2005/8/layout/hierarchy1"/>
    <dgm:cxn modelId="{8BA0F6D2-C33B-4737-B9E5-B9F70BB74BF2}" type="presParOf" srcId="{001F96D7-D442-4BC7-B5D5-B2CCF7C95023}" destId="{C4075AF3-D1C5-437A-8D3E-86C9B05DEF63}" srcOrd="0" destOrd="0" presId="urn:microsoft.com/office/officeart/2005/8/layout/hierarchy1"/>
    <dgm:cxn modelId="{62A208A3-3299-4CDE-B0EB-C2B742B619DF}" type="presParOf" srcId="{C4075AF3-D1C5-437A-8D3E-86C9B05DEF63}" destId="{9C14E7DB-D69B-4545-8F21-F812CF4209B3}" srcOrd="0" destOrd="0" presId="urn:microsoft.com/office/officeart/2005/8/layout/hierarchy1"/>
    <dgm:cxn modelId="{B9911F57-AEE5-4FEC-B9C0-1A426C3EE101}" type="presParOf" srcId="{C4075AF3-D1C5-437A-8D3E-86C9B05DEF63}" destId="{F494CA40-7A36-445C-9C38-E17EA665D415}" srcOrd="1" destOrd="0" presId="urn:microsoft.com/office/officeart/2005/8/layout/hierarchy1"/>
    <dgm:cxn modelId="{6C4D08A7-6CA7-45B2-8645-4B043EE8A80C}" type="presParOf" srcId="{001F96D7-D442-4BC7-B5D5-B2CCF7C95023}" destId="{E91505A5-8E8A-47A2-BD5E-8292D0C05E8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7A1B2B-9C7A-4900-837C-491F43D5514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B118F5-A401-467A-9665-78AE0E393103}">
      <dgm:prSet/>
      <dgm:spPr/>
      <dgm:t>
        <a:bodyPr/>
        <a:lstStyle/>
        <a:p>
          <a:r>
            <a:rPr lang="en-US"/>
            <a:t>machine learning-</a:t>
          </a:r>
        </a:p>
      </dgm:t>
    </dgm:pt>
    <dgm:pt modelId="{7885BC21-3DF9-45E4-A838-C882DCCAF988}" type="parTrans" cxnId="{CE1F0B95-6AD6-423F-85CD-514E2360FE52}">
      <dgm:prSet/>
      <dgm:spPr/>
      <dgm:t>
        <a:bodyPr/>
        <a:lstStyle/>
        <a:p>
          <a:endParaRPr lang="en-US"/>
        </a:p>
      </dgm:t>
    </dgm:pt>
    <dgm:pt modelId="{38AD1C3F-5546-4616-81A4-EFF5D20535A3}" type="sibTrans" cxnId="{CE1F0B95-6AD6-423F-85CD-514E2360FE52}">
      <dgm:prSet/>
      <dgm:spPr/>
      <dgm:t>
        <a:bodyPr/>
        <a:lstStyle/>
        <a:p>
          <a:endParaRPr lang="en-US"/>
        </a:p>
      </dgm:t>
    </dgm:pt>
    <dgm:pt modelId="{174538B6-46A7-4C01-B171-256C86392D5C}">
      <dgm:prSet/>
      <dgm:spPr/>
      <dgm:t>
        <a:bodyPr/>
        <a:lstStyle/>
        <a:p>
          <a:r>
            <a:rPr lang="en-US"/>
            <a:t>involves computational techniques that learn from examples instead of operating from predefined rules</a:t>
          </a:r>
        </a:p>
      </dgm:t>
    </dgm:pt>
    <dgm:pt modelId="{DBAC5463-ED32-4078-9C62-DFDF5368E35F}" type="parTrans" cxnId="{A30BAE2F-BD36-4025-A5D3-4C604064D6BC}">
      <dgm:prSet/>
      <dgm:spPr/>
      <dgm:t>
        <a:bodyPr/>
        <a:lstStyle/>
        <a:p>
          <a:endParaRPr lang="en-US"/>
        </a:p>
      </dgm:t>
    </dgm:pt>
    <dgm:pt modelId="{BDF02187-BC28-4859-8F82-92FD71362FE1}" type="sibTrans" cxnId="{A30BAE2F-BD36-4025-A5D3-4C604064D6BC}">
      <dgm:prSet/>
      <dgm:spPr/>
      <dgm:t>
        <a:bodyPr/>
        <a:lstStyle/>
        <a:p>
          <a:endParaRPr lang="en-US"/>
        </a:p>
      </dgm:t>
    </dgm:pt>
    <dgm:pt modelId="{C2F2432D-9A1A-4897-B756-B57986575F62}">
      <dgm:prSet/>
      <dgm:spPr/>
      <dgm:t>
        <a:bodyPr/>
        <a:lstStyle/>
        <a:p>
          <a:r>
            <a:rPr lang="en-US"/>
            <a:t>natural language processing</a:t>
          </a:r>
        </a:p>
      </dgm:t>
    </dgm:pt>
    <dgm:pt modelId="{C43700AA-ED98-469E-A165-7E14BAA65FA4}" type="parTrans" cxnId="{2734A567-80AE-42AE-9345-CED578635E71}">
      <dgm:prSet/>
      <dgm:spPr/>
      <dgm:t>
        <a:bodyPr/>
        <a:lstStyle/>
        <a:p>
          <a:endParaRPr lang="en-US"/>
        </a:p>
      </dgm:t>
    </dgm:pt>
    <dgm:pt modelId="{E32B0172-EBE4-48A0-A6B2-0FE9C7215CB1}" type="sibTrans" cxnId="{2734A567-80AE-42AE-9345-CED578635E71}">
      <dgm:prSet/>
      <dgm:spPr/>
      <dgm:t>
        <a:bodyPr/>
        <a:lstStyle/>
        <a:p>
          <a:endParaRPr lang="en-US"/>
        </a:p>
      </dgm:t>
    </dgm:pt>
    <dgm:pt modelId="{35B0C07A-468B-42BB-B16F-572B5B7298E5}">
      <dgm:prSet/>
      <dgm:spPr/>
      <dgm:t>
        <a:bodyPr/>
        <a:lstStyle/>
        <a:p>
          <a:r>
            <a:rPr lang="en-US"/>
            <a:t>Has the ability of a computer to transform human language and unstructured text into machine-readable structured data that reliably reflect the intent of the language</a:t>
          </a:r>
        </a:p>
      </dgm:t>
    </dgm:pt>
    <dgm:pt modelId="{41C9B5DB-6D58-4972-B00E-EAAD87F307A9}" type="parTrans" cxnId="{E3BA2201-CAF4-4D07-A3A7-ECC875C2A718}">
      <dgm:prSet/>
      <dgm:spPr/>
      <dgm:t>
        <a:bodyPr/>
        <a:lstStyle/>
        <a:p>
          <a:endParaRPr lang="en-US"/>
        </a:p>
      </dgm:t>
    </dgm:pt>
    <dgm:pt modelId="{73A55391-9F69-475A-A1DD-18D7A5430D4E}" type="sibTrans" cxnId="{E3BA2201-CAF4-4D07-A3A7-ECC875C2A718}">
      <dgm:prSet/>
      <dgm:spPr/>
      <dgm:t>
        <a:bodyPr/>
        <a:lstStyle/>
        <a:p>
          <a:endParaRPr lang="en-US"/>
        </a:p>
      </dgm:t>
    </dgm:pt>
    <dgm:pt modelId="{493A2328-C56A-42DC-BAB9-87CF4658B6F2}" type="pres">
      <dgm:prSet presAssocID="{CB7A1B2B-9C7A-4900-837C-491F43D55143}" presName="linear" presStyleCnt="0">
        <dgm:presLayoutVars>
          <dgm:animLvl val="lvl"/>
          <dgm:resizeHandles val="exact"/>
        </dgm:presLayoutVars>
      </dgm:prSet>
      <dgm:spPr/>
    </dgm:pt>
    <dgm:pt modelId="{E323DA7F-A558-4E82-A7F1-910B0C8D5635}" type="pres">
      <dgm:prSet presAssocID="{90B118F5-A401-467A-9665-78AE0E393103}" presName="parentText" presStyleLbl="node1" presStyleIdx="0" presStyleCnt="2">
        <dgm:presLayoutVars>
          <dgm:chMax val="0"/>
          <dgm:bulletEnabled val="1"/>
        </dgm:presLayoutVars>
      </dgm:prSet>
      <dgm:spPr/>
    </dgm:pt>
    <dgm:pt modelId="{2D663191-55F5-4052-9DAC-9B1E54947443}" type="pres">
      <dgm:prSet presAssocID="{90B118F5-A401-467A-9665-78AE0E393103}" presName="childText" presStyleLbl="revTx" presStyleIdx="0" presStyleCnt="2">
        <dgm:presLayoutVars>
          <dgm:bulletEnabled val="1"/>
        </dgm:presLayoutVars>
      </dgm:prSet>
      <dgm:spPr/>
    </dgm:pt>
    <dgm:pt modelId="{E74030DA-C681-4077-B089-53DA3283ADF5}" type="pres">
      <dgm:prSet presAssocID="{C2F2432D-9A1A-4897-B756-B57986575F62}" presName="parentText" presStyleLbl="node1" presStyleIdx="1" presStyleCnt="2">
        <dgm:presLayoutVars>
          <dgm:chMax val="0"/>
          <dgm:bulletEnabled val="1"/>
        </dgm:presLayoutVars>
      </dgm:prSet>
      <dgm:spPr/>
    </dgm:pt>
    <dgm:pt modelId="{EFBD20D1-7EEA-4CDB-9DBF-35B2F198C08F}" type="pres">
      <dgm:prSet presAssocID="{C2F2432D-9A1A-4897-B756-B57986575F62}" presName="childText" presStyleLbl="revTx" presStyleIdx="1" presStyleCnt="2">
        <dgm:presLayoutVars>
          <dgm:bulletEnabled val="1"/>
        </dgm:presLayoutVars>
      </dgm:prSet>
      <dgm:spPr/>
    </dgm:pt>
  </dgm:ptLst>
  <dgm:cxnLst>
    <dgm:cxn modelId="{E3BA2201-CAF4-4D07-A3A7-ECC875C2A718}" srcId="{C2F2432D-9A1A-4897-B756-B57986575F62}" destId="{35B0C07A-468B-42BB-B16F-572B5B7298E5}" srcOrd="0" destOrd="0" parTransId="{41C9B5DB-6D58-4972-B00E-EAAD87F307A9}" sibTransId="{73A55391-9F69-475A-A1DD-18D7A5430D4E}"/>
    <dgm:cxn modelId="{A30BAE2F-BD36-4025-A5D3-4C604064D6BC}" srcId="{90B118F5-A401-467A-9665-78AE0E393103}" destId="{174538B6-46A7-4C01-B171-256C86392D5C}" srcOrd="0" destOrd="0" parTransId="{DBAC5463-ED32-4078-9C62-DFDF5368E35F}" sibTransId="{BDF02187-BC28-4859-8F82-92FD71362FE1}"/>
    <dgm:cxn modelId="{2734A567-80AE-42AE-9345-CED578635E71}" srcId="{CB7A1B2B-9C7A-4900-837C-491F43D55143}" destId="{C2F2432D-9A1A-4897-B756-B57986575F62}" srcOrd="1" destOrd="0" parTransId="{C43700AA-ED98-469E-A165-7E14BAA65FA4}" sibTransId="{E32B0172-EBE4-48A0-A6B2-0FE9C7215CB1}"/>
    <dgm:cxn modelId="{E43EFE69-AA8E-4306-8EA6-EC2AEBD4A132}" type="presOf" srcId="{C2F2432D-9A1A-4897-B756-B57986575F62}" destId="{E74030DA-C681-4077-B089-53DA3283ADF5}" srcOrd="0" destOrd="0" presId="urn:microsoft.com/office/officeart/2005/8/layout/vList2"/>
    <dgm:cxn modelId="{516E404D-373F-441B-8BFC-E0842BB49C72}" type="presOf" srcId="{CB7A1B2B-9C7A-4900-837C-491F43D55143}" destId="{493A2328-C56A-42DC-BAB9-87CF4658B6F2}" srcOrd="0" destOrd="0" presId="urn:microsoft.com/office/officeart/2005/8/layout/vList2"/>
    <dgm:cxn modelId="{996F0A75-33E7-4833-BFC1-4EE4A0EB8B97}" type="presOf" srcId="{90B118F5-A401-467A-9665-78AE0E393103}" destId="{E323DA7F-A558-4E82-A7F1-910B0C8D5635}" srcOrd="0" destOrd="0" presId="urn:microsoft.com/office/officeart/2005/8/layout/vList2"/>
    <dgm:cxn modelId="{CE1F0B95-6AD6-423F-85CD-514E2360FE52}" srcId="{CB7A1B2B-9C7A-4900-837C-491F43D55143}" destId="{90B118F5-A401-467A-9665-78AE0E393103}" srcOrd="0" destOrd="0" parTransId="{7885BC21-3DF9-45E4-A838-C882DCCAF988}" sibTransId="{38AD1C3F-5546-4616-81A4-EFF5D20535A3}"/>
    <dgm:cxn modelId="{0FE63A99-08A0-46C9-9E0B-C8FEBB85C5B0}" type="presOf" srcId="{174538B6-46A7-4C01-B171-256C86392D5C}" destId="{2D663191-55F5-4052-9DAC-9B1E54947443}" srcOrd="0" destOrd="0" presId="urn:microsoft.com/office/officeart/2005/8/layout/vList2"/>
    <dgm:cxn modelId="{868B8ACB-2B16-460B-8E4C-581A2A773E66}" type="presOf" srcId="{35B0C07A-468B-42BB-B16F-572B5B7298E5}" destId="{EFBD20D1-7EEA-4CDB-9DBF-35B2F198C08F}" srcOrd="0" destOrd="0" presId="urn:microsoft.com/office/officeart/2005/8/layout/vList2"/>
    <dgm:cxn modelId="{4FBA49DA-E8C9-4BA9-B7FA-0A44FC57C19D}" type="presParOf" srcId="{493A2328-C56A-42DC-BAB9-87CF4658B6F2}" destId="{E323DA7F-A558-4E82-A7F1-910B0C8D5635}" srcOrd="0" destOrd="0" presId="urn:microsoft.com/office/officeart/2005/8/layout/vList2"/>
    <dgm:cxn modelId="{1AAE2300-9C8E-4DA6-B24E-BA0DEE3498EF}" type="presParOf" srcId="{493A2328-C56A-42DC-BAB9-87CF4658B6F2}" destId="{2D663191-55F5-4052-9DAC-9B1E54947443}" srcOrd="1" destOrd="0" presId="urn:microsoft.com/office/officeart/2005/8/layout/vList2"/>
    <dgm:cxn modelId="{BA832322-BAD5-4D6A-8D13-CB40B2E76271}" type="presParOf" srcId="{493A2328-C56A-42DC-BAB9-87CF4658B6F2}" destId="{E74030DA-C681-4077-B089-53DA3283ADF5}" srcOrd="2" destOrd="0" presId="urn:microsoft.com/office/officeart/2005/8/layout/vList2"/>
    <dgm:cxn modelId="{C824B8BC-3A17-4306-839F-3B8C59367334}" type="presParOf" srcId="{493A2328-C56A-42DC-BAB9-87CF4658B6F2}" destId="{EFBD20D1-7EEA-4CDB-9DBF-35B2F198C08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4E940C-29DA-4099-9139-DED0372CB7BE}" type="doc">
      <dgm:prSet loTypeId="urn:microsoft.com/office/officeart/2018/2/layout/IconVerticalSolidList#5" loCatId="icon" qsTypeId="urn:microsoft.com/office/officeart/2005/8/quickstyle/simple1" qsCatId="simple" csTypeId="urn:microsoft.com/office/officeart/2018/5/colors/Iconchunking_neutralicontext_colorful1#4" csCatId="colorful" phldr="1"/>
      <dgm:spPr/>
      <dgm:t>
        <a:bodyPr/>
        <a:lstStyle/>
        <a:p>
          <a:endParaRPr lang="en-US"/>
        </a:p>
      </dgm:t>
    </dgm:pt>
    <dgm:pt modelId="{9B805952-3700-42A3-9C4D-5DB9F6C6D25A}">
      <dgm:prSet/>
      <dgm:spPr/>
      <dgm:t>
        <a:bodyPr/>
        <a:lstStyle/>
        <a:p>
          <a:r>
            <a:rPr lang="en-US"/>
            <a:t>Large language models (LLMs) and generative AI tools in the last 2 years, their use in medicine holds great promise</a:t>
          </a:r>
        </a:p>
      </dgm:t>
    </dgm:pt>
    <dgm:pt modelId="{08CF71AE-4EC9-40EE-88C2-77FED559DEF3}" type="parTrans" cxnId="{E8409071-D049-4B0B-8941-84377E8C3328}">
      <dgm:prSet/>
      <dgm:spPr/>
      <dgm:t>
        <a:bodyPr/>
        <a:lstStyle/>
        <a:p>
          <a:endParaRPr lang="en-US"/>
        </a:p>
      </dgm:t>
    </dgm:pt>
    <dgm:pt modelId="{570A64A0-2505-4516-BDA0-B9EF80AE2FC0}" type="sibTrans" cxnId="{E8409071-D049-4B0B-8941-84377E8C3328}">
      <dgm:prSet/>
      <dgm:spPr/>
      <dgm:t>
        <a:bodyPr/>
        <a:lstStyle/>
        <a:p>
          <a:endParaRPr lang="en-US"/>
        </a:p>
      </dgm:t>
    </dgm:pt>
    <dgm:pt modelId="{A419AD63-E4FD-4542-85B0-C57AA3D49122}">
      <dgm:prSet/>
      <dgm:spPr/>
      <dgm:t>
        <a:bodyPr/>
        <a:lstStyle/>
        <a:p>
          <a:r>
            <a:rPr lang="en-US"/>
            <a:t>LLMs (such as OpenAI’s free-to-use ChatGPT and Google’s open- source BERT), could free up clinicians’ valuable time by assisting with repetitive and mundane tasks such as data entry, collating multimodal patient data</a:t>
          </a:r>
        </a:p>
      </dgm:t>
    </dgm:pt>
    <dgm:pt modelId="{AC5C1988-2134-4390-A436-73B92405E4ED}" type="parTrans" cxnId="{EE0AE49D-3FF6-4DC2-B9D1-12CE8E0371FB}">
      <dgm:prSet/>
      <dgm:spPr/>
      <dgm:t>
        <a:bodyPr/>
        <a:lstStyle/>
        <a:p>
          <a:endParaRPr lang="en-US"/>
        </a:p>
      </dgm:t>
    </dgm:pt>
    <dgm:pt modelId="{0B12BC26-EDBA-4D60-9633-E1D94DC6D854}" type="sibTrans" cxnId="{EE0AE49D-3FF6-4DC2-B9D1-12CE8E0371FB}">
      <dgm:prSet/>
      <dgm:spPr/>
      <dgm:t>
        <a:bodyPr/>
        <a:lstStyle/>
        <a:p>
          <a:endParaRPr lang="en-US"/>
        </a:p>
      </dgm:t>
    </dgm:pt>
    <dgm:pt modelId="{FCBD2140-7E10-4D1B-B21F-91CC07BA7D55}">
      <dgm:prSet/>
      <dgm:spPr/>
      <dgm:t>
        <a:bodyPr/>
        <a:lstStyle/>
        <a:p>
          <a:r>
            <a:rPr lang="en-US"/>
            <a:t>Electronic health records and electrocardiogram data, and helping to formulate individual treatment plans</a:t>
          </a:r>
        </a:p>
      </dgm:t>
    </dgm:pt>
    <dgm:pt modelId="{99F846D5-7FCF-467E-8A16-9ACBD4715A7A}" type="parTrans" cxnId="{EA4FC39E-1232-4941-B4CE-F15C9AAF7C98}">
      <dgm:prSet/>
      <dgm:spPr/>
      <dgm:t>
        <a:bodyPr/>
        <a:lstStyle/>
        <a:p>
          <a:endParaRPr lang="en-US"/>
        </a:p>
      </dgm:t>
    </dgm:pt>
    <dgm:pt modelId="{97E0EE1B-28C9-4104-8AAC-2D607EDED720}" type="sibTrans" cxnId="{EA4FC39E-1232-4941-B4CE-F15C9AAF7C98}">
      <dgm:prSet/>
      <dgm:spPr/>
      <dgm:t>
        <a:bodyPr/>
        <a:lstStyle/>
        <a:p>
          <a:endParaRPr lang="en-US"/>
        </a:p>
      </dgm:t>
    </dgm:pt>
    <dgm:pt modelId="{EC2B6DC4-C822-4F15-B53A-FB5BD941AA90}" type="pres">
      <dgm:prSet presAssocID="{D94E940C-29DA-4099-9139-DED0372CB7BE}" presName="root" presStyleCnt="0">
        <dgm:presLayoutVars>
          <dgm:dir/>
          <dgm:resizeHandles val="exact"/>
        </dgm:presLayoutVars>
      </dgm:prSet>
      <dgm:spPr/>
    </dgm:pt>
    <dgm:pt modelId="{38B4A99B-31C4-49A3-9F39-DC554C0EDA30}" type="pres">
      <dgm:prSet presAssocID="{9B805952-3700-42A3-9C4D-5DB9F6C6D25A}" presName="compNode" presStyleCnt="0"/>
      <dgm:spPr/>
    </dgm:pt>
    <dgm:pt modelId="{24EA3766-1BAB-4FEA-83A0-D0EB0503FE1A}" type="pres">
      <dgm:prSet presAssocID="{9B805952-3700-42A3-9C4D-5DB9F6C6D25A}" presName="bgRect" presStyleLbl="bgShp" presStyleIdx="0" presStyleCnt="3"/>
      <dgm:spPr/>
    </dgm:pt>
    <dgm:pt modelId="{2C31BF32-0694-4DFC-B5B4-FBB95E745BC4}" type="pres">
      <dgm:prSet presAssocID="{9B805952-3700-42A3-9C4D-5DB9F6C6D2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8263C1D6-2622-4CE7-9863-731BE72CE33B}" type="pres">
      <dgm:prSet presAssocID="{9B805952-3700-42A3-9C4D-5DB9F6C6D25A}" presName="spaceRect" presStyleCnt="0"/>
      <dgm:spPr/>
    </dgm:pt>
    <dgm:pt modelId="{B6343FEB-00C2-403A-B140-D232DA22B422}" type="pres">
      <dgm:prSet presAssocID="{9B805952-3700-42A3-9C4D-5DB9F6C6D25A}" presName="parTx" presStyleLbl="revTx" presStyleIdx="0" presStyleCnt="3">
        <dgm:presLayoutVars>
          <dgm:chMax val="0"/>
          <dgm:chPref val="0"/>
        </dgm:presLayoutVars>
      </dgm:prSet>
      <dgm:spPr/>
    </dgm:pt>
    <dgm:pt modelId="{3D9FCE44-EA42-491B-83F7-C7E9366AA826}" type="pres">
      <dgm:prSet presAssocID="{570A64A0-2505-4516-BDA0-B9EF80AE2FC0}" presName="sibTrans" presStyleCnt="0"/>
      <dgm:spPr/>
    </dgm:pt>
    <dgm:pt modelId="{D09032DB-1558-4A70-B265-0C7C31F8AB05}" type="pres">
      <dgm:prSet presAssocID="{A419AD63-E4FD-4542-85B0-C57AA3D49122}" presName="compNode" presStyleCnt="0"/>
      <dgm:spPr/>
    </dgm:pt>
    <dgm:pt modelId="{104BC7C2-9D13-49FA-AA99-CA9D9388C342}" type="pres">
      <dgm:prSet presAssocID="{A419AD63-E4FD-4542-85B0-C57AA3D49122}" presName="bgRect" presStyleLbl="bgShp" presStyleIdx="1" presStyleCnt="3"/>
      <dgm:spPr/>
    </dgm:pt>
    <dgm:pt modelId="{53CBDF51-9835-432F-97EC-3D114F59D80C}" type="pres">
      <dgm:prSet presAssocID="{A419AD63-E4FD-4542-85B0-C57AA3D491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F20AA4B-B9F9-4587-B93B-848A60A42B9A}" type="pres">
      <dgm:prSet presAssocID="{A419AD63-E4FD-4542-85B0-C57AA3D49122}" presName="spaceRect" presStyleCnt="0"/>
      <dgm:spPr/>
    </dgm:pt>
    <dgm:pt modelId="{3FA23BC2-F5DB-4160-B3A1-322A8B1502EC}" type="pres">
      <dgm:prSet presAssocID="{A419AD63-E4FD-4542-85B0-C57AA3D49122}" presName="parTx" presStyleLbl="revTx" presStyleIdx="1" presStyleCnt="3">
        <dgm:presLayoutVars>
          <dgm:chMax val="0"/>
          <dgm:chPref val="0"/>
        </dgm:presLayoutVars>
      </dgm:prSet>
      <dgm:spPr/>
    </dgm:pt>
    <dgm:pt modelId="{62D76F6F-78D0-4679-BB19-C413984CD6EC}" type="pres">
      <dgm:prSet presAssocID="{0B12BC26-EDBA-4D60-9633-E1D94DC6D854}" presName="sibTrans" presStyleCnt="0"/>
      <dgm:spPr/>
    </dgm:pt>
    <dgm:pt modelId="{1170FC92-73B9-4B92-B5FA-3AF4D70D9B63}" type="pres">
      <dgm:prSet presAssocID="{FCBD2140-7E10-4D1B-B21F-91CC07BA7D55}" presName="compNode" presStyleCnt="0"/>
      <dgm:spPr/>
    </dgm:pt>
    <dgm:pt modelId="{A44CD2BA-0930-4AF2-90B3-263FBF3C974D}" type="pres">
      <dgm:prSet presAssocID="{FCBD2140-7E10-4D1B-B21F-91CC07BA7D55}" presName="bgRect" presStyleLbl="bgShp" presStyleIdx="2" presStyleCnt="3"/>
      <dgm:spPr/>
    </dgm:pt>
    <dgm:pt modelId="{7AB2C745-8DF5-4928-AC8E-9949D3D6C537}" type="pres">
      <dgm:prSet presAssocID="{FCBD2140-7E10-4D1B-B21F-91CC07BA7D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86CB29CA-144D-4932-8CDC-6723555DDF30}" type="pres">
      <dgm:prSet presAssocID="{FCBD2140-7E10-4D1B-B21F-91CC07BA7D55}" presName="spaceRect" presStyleCnt="0"/>
      <dgm:spPr/>
    </dgm:pt>
    <dgm:pt modelId="{9EB5AAA9-82CD-4ABD-8E8C-AF00E3C95E95}" type="pres">
      <dgm:prSet presAssocID="{FCBD2140-7E10-4D1B-B21F-91CC07BA7D55}" presName="parTx" presStyleLbl="revTx" presStyleIdx="2" presStyleCnt="3">
        <dgm:presLayoutVars>
          <dgm:chMax val="0"/>
          <dgm:chPref val="0"/>
        </dgm:presLayoutVars>
      </dgm:prSet>
      <dgm:spPr/>
    </dgm:pt>
  </dgm:ptLst>
  <dgm:cxnLst>
    <dgm:cxn modelId="{CC8FEF1E-9374-44CF-8287-184875A983F0}" type="presOf" srcId="{A419AD63-E4FD-4542-85B0-C57AA3D49122}" destId="{3FA23BC2-F5DB-4160-B3A1-322A8B1502EC}" srcOrd="0" destOrd="0" presId="urn:microsoft.com/office/officeart/2018/2/layout/IconVerticalSolidList#5"/>
    <dgm:cxn modelId="{E8409071-D049-4B0B-8941-84377E8C3328}" srcId="{D94E940C-29DA-4099-9139-DED0372CB7BE}" destId="{9B805952-3700-42A3-9C4D-5DB9F6C6D25A}" srcOrd="0" destOrd="0" parTransId="{08CF71AE-4EC9-40EE-88C2-77FED559DEF3}" sibTransId="{570A64A0-2505-4516-BDA0-B9EF80AE2FC0}"/>
    <dgm:cxn modelId="{DFE8E67B-FA7D-4707-A122-26B0DC0766B8}" type="presOf" srcId="{9B805952-3700-42A3-9C4D-5DB9F6C6D25A}" destId="{B6343FEB-00C2-403A-B140-D232DA22B422}" srcOrd="0" destOrd="0" presId="urn:microsoft.com/office/officeart/2018/2/layout/IconVerticalSolidList#5"/>
    <dgm:cxn modelId="{E4A0B08D-6A14-4807-9586-D65FF4982571}" type="presOf" srcId="{FCBD2140-7E10-4D1B-B21F-91CC07BA7D55}" destId="{9EB5AAA9-82CD-4ABD-8E8C-AF00E3C95E95}" srcOrd="0" destOrd="0" presId="urn:microsoft.com/office/officeart/2018/2/layout/IconVerticalSolidList#5"/>
    <dgm:cxn modelId="{EE0AE49D-3FF6-4DC2-B9D1-12CE8E0371FB}" srcId="{D94E940C-29DA-4099-9139-DED0372CB7BE}" destId="{A419AD63-E4FD-4542-85B0-C57AA3D49122}" srcOrd="1" destOrd="0" parTransId="{AC5C1988-2134-4390-A436-73B92405E4ED}" sibTransId="{0B12BC26-EDBA-4D60-9633-E1D94DC6D854}"/>
    <dgm:cxn modelId="{EA4FC39E-1232-4941-B4CE-F15C9AAF7C98}" srcId="{D94E940C-29DA-4099-9139-DED0372CB7BE}" destId="{FCBD2140-7E10-4D1B-B21F-91CC07BA7D55}" srcOrd="2" destOrd="0" parTransId="{99F846D5-7FCF-467E-8A16-9ACBD4715A7A}" sibTransId="{97E0EE1B-28C9-4104-8AAC-2D607EDED720}"/>
    <dgm:cxn modelId="{01D08DFD-DB84-47EA-94BC-37B33DE56CA1}" type="presOf" srcId="{D94E940C-29DA-4099-9139-DED0372CB7BE}" destId="{EC2B6DC4-C822-4F15-B53A-FB5BD941AA90}" srcOrd="0" destOrd="0" presId="urn:microsoft.com/office/officeart/2018/2/layout/IconVerticalSolidList#5"/>
    <dgm:cxn modelId="{74C31417-87EE-4196-B22A-0F8C21367F72}" type="presParOf" srcId="{EC2B6DC4-C822-4F15-B53A-FB5BD941AA90}" destId="{38B4A99B-31C4-49A3-9F39-DC554C0EDA30}" srcOrd="0" destOrd="0" presId="urn:microsoft.com/office/officeart/2018/2/layout/IconVerticalSolidList#5"/>
    <dgm:cxn modelId="{F6FC69AC-1543-4BAA-A6BE-E2FE094E701D}" type="presParOf" srcId="{38B4A99B-31C4-49A3-9F39-DC554C0EDA30}" destId="{24EA3766-1BAB-4FEA-83A0-D0EB0503FE1A}" srcOrd="0" destOrd="0" presId="urn:microsoft.com/office/officeart/2018/2/layout/IconVerticalSolidList#5"/>
    <dgm:cxn modelId="{D6B849F0-02F9-4810-A85B-709100BD89B1}" type="presParOf" srcId="{38B4A99B-31C4-49A3-9F39-DC554C0EDA30}" destId="{2C31BF32-0694-4DFC-B5B4-FBB95E745BC4}" srcOrd="1" destOrd="0" presId="urn:microsoft.com/office/officeart/2018/2/layout/IconVerticalSolidList#5"/>
    <dgm:cxn modelId="{0D0F9033-39ED-4EA6-9A21-4A5882B6E6D6}" type="presParOf" srcId="{38B4A99B-31C4-49A3-9F39-DC554C0EDA30}" destId="{8263C1D6-2622-4CE7-9863-731BE72CE33B}" srcOrd="2" destOrd="0" presId="urn:microsoft.com/office/officeart/2018/2/layout/IconVerticalSolidList#5"/>
    <dgm:cxn modelId="{AC6BA5E4-035C-4149-8C98-D6C1370B106A}" type="presParOf" srcId="{38B4A99B-31C4-49A3-9F39-DC554C0EDA30}" destId="{B6343FEB-00C2-403A-B140-D232DA22B422}" srcOrd="3" destOrd="0" presId="urn:microsoft.com/office/officeart/2018/2/layout/IconVerticalSolidList#5"/>
    <dgm:cxn modelId="{6F4777EB-B3CA-4DBC-B144-D00172E6235A}" type="presParOf" srcId="{EC2B6DC4-C822-4F15-B53A-FB5BD941AA90}" destId="{3D9FCE44-EA42-491B-83F7-C7E9366AA826}" srcOrd="1" destOrd="0" presId="urn:microsoft.com/office/officeart/2018/2/layout/IconVerticalSolidList#5"/>
    <dgm:cxn modelId="{2EAADCBE-B64D-4CF9-ABC6-3D62C0BEADC4}" type="presParOf" srcId="{EC2B6DC4-C822-4F15-B53A-FB5BD941AA90}" destId="{D09032DB-1558-4A70-B265-0C7C31F8AB05}" srcOrd="2" destOrd="0" presId="urn:microsoft.com/office/officeart/2018/2/layout/IconVerticalSolidList#5"/>
    <dgm:cxn modelId="{CA59A647-9322-4BD3-972C-BF5AE2EF7E03}" type="presParOf" srcId="{D09032DB-1558-4A70-B265-0C7C31F8AB05}" destId="{104BC7C2-9D13-49FA-AA99-CA9D9388C342}" srcOrd="0" destOrd="0" presId="urn:microsoft.com/office/officeart/2018/2/layout/IconVerticalSolidList#5"/>
    <dgm:cxn modelId="{CE872DEA-5D27-4915-977D-C9E7A1075E47}" type="presParOf" srcId="{D09032DB-1558-4A70-B265-0C7C31F8AB05}" destId="{53CBDF51-9835-432F-97EC-3D114F59D80C}" srcOrd="1" destOrd="0" presId="urn:microsoft.com/office/officeart/2018/2/layout/IconVerticalSolidList#5"/>
    <dgm:cxn modelId="{74513C56-EC76-4490-AAF6-321CAD7EC03E}" type="presParOf" srcId="{D09032DB-1558-4A70-B265-0C7C31F8AB05}" destId="{3F20AA4B-B9F9-4587-B93B-848A60A42B9A}" srcOrd="2" destOrd="0" presId="urn:microsoft.com/office/officeart/2018/2/layout/IconVerticalSolidList#5"/>
    <dgm:cxn modelId="{EA9F8183-0318-40A4-A98E-10D628B4232A}" type="presParOf" srcId="{D09032DB-1558-4A70-B265-0C7C31F8AB05}" destId="{3FA23BC2-F5DB-4160-B3A1-322A8B1502EC}" srcOrd="3" destOrd="0" presId="urn:microsoft.com/office/officeart/2018/2/layout/IconVerticalSolidList#5"/>
    <dgm:cxn modelId="{17B2D374-E6C2-4D5F-9FDB-3D67A3165FD9}" type="presParOf" srcId="{EC2B6DC4-C822-4F15-B53A-FB5BD941AA90}" destId="{62D76F6F-78D0-4679-BB19-C413984CD6EC}" srcOrd="3" destOrd="0" presId="urn:microsoft.com/office/officeart/2018/2/layout/IconVerticalSolidList#5"/>
    <dgm:cxn modelId="{6F33543F-7BA2-413C-B34C-C5955184C6FA}" type="presParOf" srcId="{EC2B6DC4-C822-4F15-B53A-FB5BD941AA90}" destId="{1170FC92-73B9-4B92-B5FA-3AF4D70D9B63}" srcOrd="4" destOrd="0" presId="urn:microsoft.com/office/officeart/2018/2/layout/IconVerticalSolidList#5"/>
    <dgm:cxn modelId="{C6CED632-B68A-48B5-8AAA-7D42DEB81FD2}" type="presParOf" srcId="{1170FC92-73B9-4B92-B5FA-3AF4D70D9B63}" destId="{A44CD2BA-0930-4AF2-90B3-263FBF3C974D}" srcOrd="0" destOrd="0" presId="urn:microsoft.com/office/officeart/2018/2/layout/IconVerticalSolidList#5"/>
    <dgm:cxn modelId="{83B186B2-BA86-4A6B-A9C7-B1AC91D9E791}" type="presParOf" srcId="{1170FC92-73B9-4B92-B5FA-3AF4D70D9B63}" destId="{7AB2C745-8DF5-4928-AC8E-9949D3D6C537}" srcOrd="1" destOrd="0" presId="urn:microsoft.com/office/officeart/2018/2/layout/IconVerticalSolidList#5"/>
    <dgm:cxn modelId="{53BD1DC0-6FD4-46FE-B0D3-B554CDCE4623}" type="presParOf" srcId="{1170FC92-73B9-4B92-B5FA-3AF4D70D9B63}" destId="{86CB29CA-144D-4932-8CDC-6723555DDF30}" srcOrd="2" destOrd="0" presId="urn:microsoft.com/office/officeart/2018/2/layout/IconVerticalSolidList#5"/>
    <dgm:cxn modelId="{1630C8DD-F5AC-4B21-AEED-AF0D49D82BAF}" type="presParOf" srcId="{1170FC92-73B9-4B92-B5FA-3AF4D70D9B63}" destId="{9EB5AAA9-82CD-4ABD-8E8C-AF00E3C95E95}" srcOrd="3" destOrd="0" presId="urn:microsoft.com/office/officeart/2018/2/layout/IconVerticalSolid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FC94C-3E35-4157-A93F-399ECC5600C7}">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1BBFF-67E8-4E44-9847-791A4C048956}">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Medicine is becoming a digitalized discipline.</a:t>
          </a:r>
        </a:p>
      </dsp:txBody>
      <dsp:txXfrm>
        <a:off x="0" y="2124"/>
        <a:ext cx="10515600" cy="724514"/>
      </dsp:txXfrm>
    </dsp:sp>
    <dsp:sp modelId="{E9EBE18A-8DAA-4076-AE71-92C5382F3376}">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1394A-82AC-4341-817C-C86B13DCA42E}">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21</a:t>
          </a:r>
          <a:r>
            <a:rPr lang="en-US" sz="2000" kern="1200" baseline="30000" dirty="0"/>
            <a:t>st</a:t>
          </a:r>
          <a:r>
            <a:rPr lang="en-US" sz="2000" kern="1200" dirty="0"/>
            <a:t> century doctor must be abreast of digital technologies in an ever-complex world.</a:t>
          </a:r>
        </a:p>
      </dsp:txBody>
      <dsp:txXfrm>
        <a:off x="0" y="726639"/>
        <a:ext cx="10515600" cy="724514"/>
      </dsp:txXfrm>
    </dsp:sp>
    <dsp:sp modelId="{A0425227-111B-4C49-85B2-4A7B4BD83811}">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BD44C-40E2-40D3-AC1B-0CFADDD7EDE7}">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 2020, almost 7 billion people used mobile phones and 3·5 billion people used smartphones worldwide</a:t>
          </a:r>
        </a:p>
      </dsp:txBody>
      <dsp:txXfrm>
        <a:off x="0" y="1451154"/>
        <a:ext cx="10515600" cy="724514"/>
      </dsp:txXfrm>
    </dsp:sp>
    <dsp:sp modelId="{E964F2E6-23A0-460E-B6D5-CEE00C5AF2D8}">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3A09F-653C-4559-8535-9307EF3ADB2D}">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Such unprecedented uptake of mobile technology can be harnessed to improve care for patients globally</a:t>
          </a:r>
        </a:p>
      </dsp:txBody>
      <dsp:txXfrm>
        <a:off x="0" y="2175669"/>
        <a:ext cx="10515600" cy="724514"/>
      </dsp:txXfrm>
    </dsp:sp>
    <dsp:sp modelId="{E3B4D33E-2511-4C73-8460-6A1605302392}">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D17DD-4F6D-4C82-8186-A70328241B2E}">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Patients are buying into digital health- smart watches etc. and are asking for validity of these technologies from doctors.</a:t>
          </a:r>
        </a:p>
      </dsp:txBody>
      <dsp:txXfrm>
        <a:off x="0" y="2900183"/>
        <a:ext cx="10515600" cy="724514"/>
      </dsp:txXfrm>
    </dsp:sp>
    <dsp:sp modelId="{A6DF36B8-7FA3-47AC-91DF-4B670EB06F08}">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31EFF-672E-4E2B-83DC-D06DE8AE5806}">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new word is ‘personalized medicine’- this is the future of global health.</a:t>
          </a:r>
        </a:p>
      </dsp:txBody>
      <dsp:txXfrm>
        <a:off x="0" y="3624698"/>
        <a:ext cx="10515600" cy="724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69845-B347-4DFA-B5CC-D3A34B84E197}">
      <dsp:nvSpPr>
        <dsp:cNvPr id="0" name=""/>
        <dsp:cNvSpPr/>
      </dsp:nvSpPr>
      <dsp:spPr>
        <a:xfrm>
          <a:off x="0" y="1805"/>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A0671-85CC-467B-A436-3D3EBC74F7F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61E0F-943F-410A-A69E-515A5D4F0335}">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Digital health is described as the use of information and communication technologies in healthcare and medicine. It leverages technology and data.</a:t>
          </a:r>
        </a:p>
      </dsp:txBody>
      <dsp:txXfrm>
        <a:off x="1057183" y="1805"/>
        <a:ext cx="9458416" cy="915310"/>
      </dsp:txXfrm>
    </dsp:sp>
    <dsp:sp modelId="{6A35F0A7-9A75-43BC-8C2B-FABBCD26A7F8}">
      <dsp:nvSpPr>
        <dsp:cNvPr id="0" name=""/>
        <dsp:cNvSpPr/>
      </dsp:nvSpPr>
      <dsp:spPr>
        <a:xfrm>
          <a:off x="0" y="1145944"/>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F6020-ABCA-407F-8257-F76E352673D0}">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6D421F-561D-4D7F-AA7A-CD9368637BC8}">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However, ensuring that these advancements benefit minority populations and those in LMICs remains crucial</a:t>
          </a:r>
        </a:p>
      </dsp:txBody>
      <dsp:txXfrm>
        <a:off x="1057183" y="1145944"/>
        <a:ext cx="9458416" cy="915310"/>
      </dsp:txXfrm>
    </dsp:sp>
    <dsp:sp modelId="{2D402083-B52E-4E20-A127-111E2025489E}">
      <dsp:nvSpPr>
        <dsp:cNvPr id="0" name=""/>
        <dsp:cNvSpPr/>
      </dsp:nvSpPr>
      <dsp:spPr>
        <a:xfrm>
          <a:off x="0" y="2290082"/>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017A5-C889-4472-986B-D8D3F3EBF910}">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8A9D53-D773-4332-B645-3DA601D8AB61}">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It is imperative that the needs of these groups are not ignored or de-prioritised, as to do so would widen the existing gap in cardiovascular care.</a:t>
          </a:r>
        </a:p>
      </dsp:txBody>
      <dsp:txXfrm>
        <a:off x="1057183" y="2290082"/>
        <a:ext cx="9458416" cy="915310"/>
      </dsp:txXfrm>
    </dsp:sp>
    <dsp:sp modelId="{D6FDE031-1883-406C-AA62-FA2AA15B7F78}">
      <dsp:nvSpPr>
        <dsp:cNvPr id="0" name=""/>
        <dsp:cNvSpPr/>
      </dsp:nvSpPr>
      <dsp:spPr>
        <a:xfrm>
          <a:off x="0" y="3434221"/>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AEC60E-8AAB-4802-9F59-658458158AE5}">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66698D-B688-40B7-A7B8-3648068CD24C}">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dirty="0"/>
            <a:t>Organized, transparent collaboration among all stakeholders— researchers, clinicians, and funding bodies—is essential for safe and impactful global patient care.</a:t>
          </a:r>
        </a:p>
      </dsp:txBody>
      <dsp:txXfrm>
        <a:off x="1057183" y="3434221"/>
        <a:ext cx="9458416" cy="9153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E41CD-F99B-4E3D-A381-175C656EB172}">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17BB7-1270-4BC9-A9C3-45792F7DE87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C57531-5010-4BDC-8C3E-0F1E0299A81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It is an emerging tool in medicine, used to manage patients with medical conditions including CVD, conduct research, and monitor public health</a:t>
          </a:r>
        </a:p>
      </dsp:txBody>
      <dsp:txXfrm>
        <a:off x="1435590" y="531"/>
        <a:ext cx="9080009" cy="1242935"/>
      </dsp:txXfrm>
    </dsp:sp>
    <dsp:sp modelId="{6E432CE8-B68C-4A81-8750-4A38C4BE4BE7}">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E9FDEA-DE09-41C5-BE2F-1DB5B8C0600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71437B-3635-41A7-8A91-866665A191A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The term recently, is most often used to describe the use of information and communications technologies for health, and encompasses eHealth and mHealth interventions, as well as emerging fields such as big data analytics, artificial intelligence (AI) and machine learning</a:t>
          </a:r>
        </a:p>
      </dsp:txBody>
      <dsp:txXfrm>
        <a:off x="1435590" y="1554201"/>
        <a:ext cx="9080009" cy="1242935"/>
      </dsp:txXfrm>
    </dsp:sp>
    <dsp:sp modelId="{CFDA28E2-386A-4D69-AC6A-68DEC4545E48}">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2FBD4-C190-433C-84B0-BB87A6EE8C39}">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9BF0E0-EE71-4395-82D8-9B98041EC10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Modalities, including Smartwatch monitoring systems, mobile applications, and text messaging or telehealth programs, have been used to improve patient adherence to medical therapies, other secondary prevention strategies, and follow-up, as well as to facilitate community connectedness</a:t>
          </a:r>
        </a:p>
      </dsp:txBody>
      <dsp:txXfrm>
        <a:off x="1435590" y="3107870"/>
        <a:ext cx="9080009" cy="12429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37D74-291D-4FBF-B131-527F7BB8E357}">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A0D5C2-6F19-4804-8CFA-7C45C48E49C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Identifying risk factors, predicting disease outcomes, interpreting diagnostic imaging, generating treatment recommendations, and guiding health-care resource allocation</a:t>
          </a:r>
        </a:p>
      </dsp:txBody>
      <dsp:txXfrm>
        <a:off x="0" y="2124"/>
        <a:ext cx="10515600" cy="1449029"/>
      </dsp:txXfrm>
    </dsp:sp>
    <dsp:sp modelId="{54B5CE47-D8E0-44C5-BE02-264924A73819}">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14155-EC30-4F38-9DAC-8E8FA7D7A32D}">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AI-integrated clinical decision support tools can also enhance care in underserved regions</a:t>
          </a:r>
        </a:p>
      </dsp:txBody>
      <dsp:txXfrm>
        <a:off x="0" y="1451154"/>
        <a:ext cx="10515600" cy="1449029"/>
      </dsp:txXfrm>
    </dsp:sp>
    <dsp:sp modelId="{BBB44BF4-ECF2-4832-AB17-775CB64BF796}">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9FE853-88E6-4D07-8471-7822885ECF52}">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AI can bridge gaps in care and generate data that can further improve care</a:t>
          </a:r>
        </a:p>
      </dsp:txBody>
      <dsp:txXfrm>
        <a:off x="0" y="2900183"/>
        <a:ext cx="10515600" cy="14490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83A5C-4DB9-4CA0-8799-84F59BF4DA9A}">
      <dsp:nvSpPr>
        <dsp:cNvPr id="0" name=""/>
        <dsp:cNvSpPr/>
      </dsp:nvSpPr>
      <dsp:spPr>
        <a:xfrm>
          <a:off x="378088" y="205"/>
          <a:ext cx="2267506" cy="13605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Remote sensing and wearables</a:t>
          </a:r>
        </a:p>
      </dsp:txBody>
      <dsp:txXfrm>
        <a:off x="378088" y="205"/>
        <a:ext cx="2267506" cy="1360503"/>
      </dsp:txXfrm>
    </dsp:sp>
    <dsp:sp modelId="{3AADFFBC-6895-46B5-A4FA-8CE76FF32706}">
      <dsp:nvSpPr>
        <dsp:cNvPr id="0" name=""/>
        <dsp:cNvSpPr/>
      </dsp:nvSpPr>
      <dsp:spPr>
        <a:xfrm>
          <a:off x="2872346" y="205"/>
          <a:ext cx="2267506" cy="13605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Telemedicine and health information</a:t>
          </a:r>
        </a:p>
      </dsp:txBody>
      <dsp:txXfrm>
        <a:off x="2872346" y="205"/>
        <a:ext cx="2267506" cy="1360503"/>
      </dsp:txXfrm>
    </dsp:sp>
    <dsp:sp modelId="{9B13B386-D8E5-4A4E-BC25-489FF04A21DF}">
      <dsp:nvSpPr>
        <dsp:cNvPr id="0" name=""/>
        <dsp:cNvSpPr/>
      </dsp:nvSpPr>
      <dsp:spPr>
        <a:xfrm>
          <a:off x="5366603" y="205"/>
          <a:ext cx="2267506" cy="13605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Data analytics and artificial intelligence, predictive modeling</a:t>
          </a:r>
        </a:p>
      </dsp:txBody>
      <dsp:txXfrm>
        <a:off x="5366603" y="205"/>
        <a:ext cx="2267506" cy="1360503"/>
      </dsp:txXfrm>
    </dsp:sp>
    <dsp:sp modelId="{9B0A3683-7EF7-4392-80CA-54E4DDABF68C}">
      <dsp:nvSpPr>
        <dsp:cNvPr id="0" name=""/>
        <dsp:cNvSpPr/>
      </dsp:nvSpPr>
      <dsp:spPr>
        <a:xfrm>
          <a:off x="7860860" y="205"/>
          <a:ext cx="2267506" cy="13605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Health and wellness behavior modification tools</a:t>
          </a:r>
        </a:p>
      </dsp:txBody>
      <dsp:txXfrm>
        <a:off x="7860860" y="205"/>
        <a:ext cx="2267506" cy="1360503"/>
      </dsp:txXfrm>
    </dsp:sp>
    <dsp:sp modelId="{97F25F33-D15B-44F2-9B32-CD146D68B778}">
      <dsp:nvSpPr>
        <dsp:cNvPr id="0" name=""/>
        <dsp:cNvSpPr/>
      </dsp:nvSpPr>
      <dsp:spPr>
        <a:xfrm>
          <a:off x="378088" y="1587460"/>
          <a:ext cx="2267506" cy="13605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Bioinformatics tools (-omics)</a:t>
          </a:r>
        </a:p>
      </dsp:txBody>
      <dsp:txXfrm>
        <a:off x="378088" y="1587460"/>
        <a:ext cx="2267506" cy="1360503"/>
      </dsp:txXfrm>
    </dsp:sp>
    <dsp:sp modelId="{606E3625-7021-49B5-AB61-73F1FB40E26B}">
      <dsp:nvSpPr>
        <dsp:cNvPr id="0" name=""/>
        <dsp:cNvSpPr/>
      </dsp:nvSpPr>
      <dsp:spPr>
        <a:xfrm>
          <a:off x="2872346" y="1587460"/>
          <a:ext cx="2267506" cy="13605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Medical social media</a:t>
          </a:r>
        </a:p>
      </dsp:txBody>
      <dsp:txXfrm>
        <a:off x="2872346" y="1587460"/>
        <a:ext cx="2267506" cy="1360503"/>
      </dsp:txXfrm>
    </dsp:sp>
    <dsp:sp modelId="{E410A2F0-5DCF-4371-82A8-77212C4DDF2B}">
      <dsp:nvSpPr>
        <dsp:cNvPr id="0" name=""/>
        <dsp:cNvSpPr/>
      </dsp:nvSpPr>
      <dsp:spPr>
        <a:xfrm>
          <a:off x="5366603" y="1587460"/>
          <a:ext cx="2267506" cy="13605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Digitized health record platforms</a:t>
          </a:r>
        </a:p>
      </dsp:txBody>
      <dsp:txXfrm>
        <a:off x="5366603" y="1587460"/>
        <a:ext cx="2267506" cy="1360503"/>
      </dsp:txXfrm>
    </dsp:sp>
    <dsp:sp modelId="{FD960B80-B3CA-44BD-9D00-C2178177CA12}">
      <dsp:nvSpPr>
        <dsp:cNvPr id="0" name=""/>
        <dsp:cNvSpPr/>
      </dsp:nvSpPr>
      <dsp:spPr>
        <a:xfrm>
          <a:off x="7860860" y="1587460"/>
          <a:ext cx="2267506" cy="13605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Patient -physician-patient portals</a:t>
          </a:r>
        </a:p>
      </dsp:txBody>
      <dsp:txXfrm>
        <a:off x="7860860" y="1587460"/>
        <a:ext cx="2267506" cy="1360503"/>
      </dsp:txXfrm>
    </dsp:sp>
    <dsp:sp modelId="{3E1EE79F-0ED5-4C2D-ADD2-7926CB464EFD}">
      <dsp:nvSpPr>
        <dsp:cNvPr id="0" name=""/>
        <dsp:cNvSpPr/>
      </dsp:nvSpPr>
      <dsp:spPr>
        <a:xfrm>
          <a:off x="378088" y="3174714"/>
          <a:ext cx="2267506" cy="13605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DIY diagnostics, compliance, and treatments</a:t>
          </a:r>
        </a:p>
      </dsp:txBody>
      <dsp:txXfrm>
        <a:off x="378088" y="3174714"/>
        <a:ext cx="2267506" cy="1360503"/>
      </dsp:txXfrm>
    </dsp:sp>
    <dsp:sp modelId="{F45F387A-305F-4E9F-A83A-77C8444C7CB3}">
      <dsp:nvSpPr>
        <dsp:cNvPr id="0" name=""/>
        <dsp:cNvSpPr/>
      </dsp:nvSpPr>
      <dsp:spPr>
        <a:xfrm>
          <a:off x="2872346" y="3174714"/>
          <a:ext cx="2267506" cy="13605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Decision support systems</a:t>
          </a:r>
        </a:p>
      </dsp:txBody>
      <dsp:txXfrm>
        <a:off x="2872346" y="3174714"/>
        <a:ext cx="2267506" cy="1360503"/>
      </dsp:txXfrm>
    </dsp:sp>
    <dsp:sp modelId="{B8640388-11A0-41EE-BF32-ACE5A3A1F3B3}">
      <dsp:nvSpPr>
        <dsp:cNvPr id="0" name=""/>
        <dsp:cNvSpPr/>
      </dsp:nvSpPr>
      <dsp:spPr>
        <a:xfrm>
          <a:off x="5366603" y="3174714"/>
          <a:ext cx="2267506" cy="13605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Imaging</a:t>
          </a:r>
        </a:p>
      </dsp:txBody>
      <dsp:txXfrm>
        <a:off x="5366603" y="3174714"/>
        <a:ext cx="2267506" cy="1360503"/>
      </dsp:txXfrm>
    </dsp:sp>
    <dsp:sp modelId="{B18D8B53-6EE6-4AA3-8A71-70406B90C171}">
      <dsp:nvSpPr>
        <dsp:cNvPr id="0" name=""/>
        <dsp:cNvSpPr/>
      </dsp:nvSpPr>
      <dsp:spPr>
        <a:xfrm>
          <a:off x="7860860" y="3174714"/>
          <a:ext cx="2267506" cy="13605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Digital health governance</a:t>
          </a:r>
        </a:p>
      </dsp:txBody>
      <dsp:txXfrm>
        <a:off x="7860860" y="3174714"/>
        <a:ext cx="2267506" cy="13605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3EE85-B8C3-4A96-88DD-5F6DAB5D57C4}">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56F0DAE-1EE8-42EE-823B-C1380E7E762A}">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Which hypertensive patient will develop AF in 10 years?</a:t>
          </a:r>
        </a:p>
      </dsp:txBody>
      <dsp:txXfrm>
        <a:off x="0" y="665"/>
        <a:ext cx="6666833" cy="1090517"/>
      </dsp:txXfrm>
    </dsp:sp>
    <dsp:sp modelId="{2886F0DC-D5F0-4010-A158-6D23A5E96B2D}">
      <dsp:nvSpPr>
        <dsp:cNvPr id="0" name=""/>
        <dsp:cNvSpPr/>
      </dsp:nvSpPr>
      <dsp:spPr>
        <a:xfrm>
          <a:off x="0" y="1091183"/>
          <a:ext cx="6666833" cy="0"/>
        </a:xfrm>
        <a:prstGeom prst="lin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2D57721-1B4F-48F4-9210-ACB1A8C6E77E}">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Who is likely to develop heart failure rather than stroke as a complication of hypertension?</a:t>
          </a:r>
        </a:p>
      </dsp:txBody>
      <dsp:txXfrm>
        <a:off x="0" y="1091183"/>
        <a:ext cx="6666833" cy="1090517"/>
      </dsp:txXfrm>
    </dsp:sp>
    <dsp:sp modelId="{55931E2B-04C3-4265-9AA4-9FB351B140EF}">
      <dsp:nvSpPr>
        <dsp:cNvPr id="0" name=""/>
        <dsp:cNvSpPr/>
      </dsp:nvSpPr>
      <dsp:spPr>
        <a:xfrm>
          <a:off x="0" y="2181701"/>
          <a:ext cx="6666833"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C3578E-B1B6-43C0-A34B-F76B884584E7}">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Who is more likely to have dyslipidemia and premature death among siblings given their genomic data?</a:t>
          </a:r>
        </a:p>
      </dsp:txBody>
      <dsp:txXfrm>
        <a:off x="0" y="2181701"/>
        <a:ext cx="6666833" cy="1090517"/>
      </dsp:txXfrm>
    </dsp:sp>
    <dsp:sp modelId="{A8B40AFD-EC4A-4951-A6C4-219F590F08F9}">
      <dsp:nvSpPr>
        <dsp:cNvPr id="0" name=""/>
        <dsp:cNvSpPr/>
      </dsp:nvSpPr>
      <dsp:spPr>
        <a:xfrm>
          <a:off x="0" y="3272218"/>
          <a:ext cx="6666833" cy="0"/>
        </a:xfrm>
        <a:prstGeom prst="lin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2E4F42-6D41-4C15-AAA1-B3F714C155C4}">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Who is more likely to have sudden cardiac death after analyzing his CVS data over 2 years?</a:t>
          </a:r>
        </a:p>
      </dsp:txBody>
      <dsp:txXfrm>
        <a:off x="0" y="3272218"/>
        <a:ext cx="6666833" cy="1090517"/>
      </dsp:txXfrm>
    </dsp:sp>
    <dsp:sp modelId="{F1AEBE89-D150-42EA-A24B-0BA86615DEC5}">
      <dsp:nvSpPr>
        <dsp:cNvPr id="0" name=""/>
        <dsp:cNvSpPr/>
      </dsp:nvSpPr>
      <dsp:spPr>
        <a:xfrm>
          <a:off x="0" y="4362736"/>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0A91A32-1A1D-4552-B4AA-2289012941C5}">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Which patient should have rivaroxaban and who should have dabigatran or rather warfarin? Pharmacogenomics.</a:t>
          </a:r>
        </a:p>
      </dsp:txBody>
      <dsp:txXfrm>
        <a:off x="0" y="4362736"/>
        <a:ext cx="6666833" cy="10905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C548E-D17A-45BC-9ED1-4CD1B82078FD}">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82966B1-3003-4CCD-896C-29D3F135B9E7}">
      <dsp:nvSpPr>
        <dsp:cNvPr id="0" name=""/>
        <dsp:cNvSpPr/>
      </dsp:nvSpPr>
      <dsp:spPr>
        <a:xfrm>
          <a:off x="0" y="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Who should come to the outpatient clinic and who can be seen by telephone or zoom?</a:t>
          </a:r>
          <a:r>
            <a:rPr lang="en-US" sz="1900" i="1" kern="1200"/>
            <a:t> telemedicine</a:t>
          </a:r>
          <a:endParaRPr lang="en-US" sz="1900" kern="1200"/>
        </a:p>
      </dsp:txBody>
      <dsp:txXfrm>
        <a:off x="0" y="0"/>
        <a:ext cx="6666833" cy="681740"/>
      </dsp:txXfrm>
    </dsp:sp>
    <dsp:sp modelId="{9F0DC5C4-FDF7-47CC-BAA2-A98F13400C30}">
      <dsp:nvSpPr>
        <dsp:cNvPr id="0" name=""/>
        <dsp:cNvSpPr/>
      </dsp:nvSpPr>
      <dsp:spPr>
        <a:xfrm>
          <a:off x="0" y="681740"/>
          <a:ext cx="6666833" cy="0"/>
        </a:xfrm>
        <a:prstGeom prst="line">
          <a:avLst/>
        </a:prstGeom>
        <a:gradFill rotWithShape="0">
          <a:gsLst>
            <a:gs pos="0">
              <a:schemeClr val="accent2">
                <a:hueOff val="-207909"/>
                <a:satOff val="-11990"/>
                <a:lumOff val="1233"/>
                <a:alphaOff val="0"/>
                <a:satMod val="103000"/>
                <a:lumMod val="102000"/>
                <a:tint val="94000"/>
              </a:schemeClr>
            </a:gs>
            <a:gs pos="50000">
              <a:schemeClr val="accent2">
                <a:hueOff val="-207909"/>
                <a:satOff val="-11990"/>
                <a:lumOff val="1233"/>
                <a:alphaOff val="0"/>
                <a:satMod val="110000"/>
                <a:lumMod val="100000"/>
                <a:shade val="100000"/>
              </a:schemeClr>
            </a:gs>
            <a:gs pos="100000">
              <a:schemeClr val="accent2">
                <a:hueOff val="-207909"/>
                <a:satOff val="-11990"/>
                <a:lumOff val="1233"/>
                <a:alphaOff val="0"/>
                <a:lumMod val="99000"/>
                <a:satMod val="120000"/>
                <a:shade val="78000"/>
              </a:schemeClr>
            </a:gs>
          </a:gsLst>
          <a:lin ang="5400000" scaled="0"/>
        </a:gradFill>
        <a:ln w="6350" cap="flat" cmpd="sng" algn="ctr">
          <a:solidFill>
            <a:schemeClr val="accent2">
              <a:hueOff val="-207909"/>
              <a:satOff val="-11990"/>
              <a:lumOff val="123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D31E42-1751-4E91-96C2-17D623D6D2AB}">
      <dsp:nvSpPr>
        <dsp:cNvPr id="0" name=""/>
        <dsp:cNvSpPr/>
      </dsp:nvSpPr>
      <dsp:spPr>
        <a:xfrm>
          <a:off x="0" y="68174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Who has masked untreated hypertension? </a:t>
          </a:r>
          <a:r>
            <a:rPr lang="en-US" sz="1900" i="1" kern="1200"/>
            <a:t>remote telemonitoring.</a:t>
          </a:r>
          <a:endParaRPr lang="en-US" sz="1900" kern="1200"/>
        </a:p>
      </dsp:txBody>
      <dsp:txXfrm>
        <a:off x="0" y="681740"/>
        <a:ext cx="6666833" cy="681740"/>
      </dsp:txXfrm>
    </dsp:sp>
    <dsp:sp modelId="{4CF5D317-E7EC-41D0-8686-B52F48C7A71F}">
      <dsp:nvSpPr>
        <dsp:cNvPr id="0" name=""/>
        <dsp:cNvSpPr/>
      </dsp:nvSpPr>
      <dsp:spPr>
        <a:xfrm>
          <a:off x="0" y="1363480"/>
          <a:ext cx="6666833" cy="0"/>
        </a:xfrm>
        <a:prstGeom prst="line">
          <a:avLst/>
        </a:prstGeom>
        <a:gradFill rotWithShape="0">
          <a:gsLst>
            <a:gs pos="0">
              <a:schemeClr val="accent2">
                <a:hueOff val="-415818"/>
                <a:satOff val="-23979"/>
                <a:lumOff val="2465"/>
                <a:alphaOff val="0"/>
                <a:satMod val="103000"/>
                <a:lumMod val="102000"/>
                <a:tint val="94000"/>
              </a:schemeClr>
            </a:gs>
            <a:gs pos="50000">
              <a:schemeClr val="accent2">
                <a:hueOff val="-415818"/>
                <a:satOff val="-23979"/>
                <a:lumOff val="2465"/>
                <a:alphaOff val="0"/>
                <a:satMod val="110000"/>
                <a:lumMod val="100000"/>
                <a:shade val="100000"/>
              </a:schemeClr>
            </a:gs>
            <a:gs pos="100000">
              <a:schemeClr val="accent2">
                <a:hueOff val="-415818"/>
                <a:satOff val="-23979"/>
                <a:lumOff val="2465"/>
                <a:alphaOff val="0"/>
                <a:lumMod val="99000"/>
                <a:satMod val="120000"/>
                <a:shade val="78000"/>
              </a:schemeClr>
            </a:gs>
          </a:gsLst>
          <a:lin ang="5400000" scaled="0"/>
        </a:gradFill>
        <a:ln w="6350" cap="flat" cmpd="sng" algn="ctr">
          <a:solidFill>
            <a:schemeClr val="accent2">
              <a:hueOff val="-415818"/>
              <a:satOff val="-23979"/>
              <a:lumOff val="24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808DF73-3F3C-4CD4-BF3B-759BD5729F15}">
      <dsp:nvSpPr>
        <dsp:cNvPr id="0" name=""/>
        <dsp:cNvSpPr/>
      </dsp:nvSpPr>
      <dsp:spPr>
        <a:xfrm>
          <a:off x="0" y="136348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Is it a rare arrhythmia or an atonic seizure? </a:t>
          </a:r>
          <a:r>
            <a:rPr lang="en-US" sz="1900" i="1" kern="1200"/>
            <a:t>remote telemonitoring</a:t>
          </a:r>
          <a:endParaRPr lang="en-US" sz="1900" kern="1200"/>
        </a:p>
      </dsp:txBody>
      <dsp:txXfrm>
        <a:off x="0" y="1363480"/>
        <a:ext cx="6666833" cy="681740"/>
      </dsp:txXfrm>
    </dsp:sp>
    <dsp:sp modelId="{6D4F7372-2ADC-4799-ABE8-999C29498EEE}">
      <dsp:nvSpPr>
        <dsp:cNvPr id="0" name=""/>
        <dsp:cNvSpPr/>
      </dsp:nvSpPr>
      <dsp:spPr>
        <a:xfrm>
          <a:off x="0" y="2045220"/>
          <a:ext cx="6666833" cy="0"/>
        </a:xfrm>
        <a:prstGeom prst="line">
          <a:avLst/>
        </a:prstGeom>
        <a:gradFill rotWithShape="0">
          <a:gsLst>
            <a:gs pos="0">
              <a:schemeClr val="accent2">
                <a:hueOff val="-623727"/>
                <a:satOff val="-35969"/>
                <a:lumOff val="3698"/>
                <a:alphaOff val="0"/>
                <a:satMod val="103000"/>
                <a:lumMod val="102000"/>
                <a:tint val="94000"/>
              </a:schemeClr>
            </a:gs>
            <a:gs pos="50000">
              <a:schemeClr val="accent2">
                <a:hueOff val="-623727"/>
                <a:satOff val="-35969"/>
                <a:lumOff val="3698"/>
                <a:alphaOff val="0"/>
                <a:satMod val="110000"/>
                <a:lumMod val="100000"/>
                <a:shade val="100000"/>
              </a:schemeClr>
            </a:gs>
            <a:gs pos="100000">
              <a:schemeClr val="accent2">
                <a:hueOff val="-623727"/>
                <a:satOff val="-35969"/>
                <a:lumOff val="3698"/>
                <a:alphaOff val="0"/>
                <a:lumMod val="99000"/>
                <a:satMod val="120000"/>
                <a:shade val="78000"/>
              </a:schemeClr>
            </a:gs>
          </a:gsLst>
          <a:lin ang="5400000" scaled="0"/>
        </a:gradFill>
        <a:ln w="6350" cap="flat" cmpd="sng" algn="ctr">
          <a:solidFill>
            <a:schemeClr val="accent2">
              <a:hueOff val="-623727"/>
              <a:satOff val="-35969"/>
              <a:lumOff val="369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2A1DEF5-68D0-448D-99C8-7C069684DB2D}">
      <dsp:nvSpPr>
        <dsp:cNvPr id="0" name=""/>
        <dsp:cNvSpPr/>
      </dsp:nvSpPr>
      <dsp:spPr>
        <a:xfrm>
          <a:off x="0" y="204522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How can we improve medication adherence and clinic visits? </a:t>
          </a:r>
          <a:r>
            <a:rPr lang="en-US" sz="1900" i="1" kern="1200"/>
            <a:t>Mobile health.</a:t>
          </a:r>
          <a:endParaRPr lang="en-US" sz="1900" kern="1200"/>
        </a:p>
      </dsp:txBody>
      <dsp:txXfrm>
        <a:off x="0" y="2045220"/>
        <a:ext cx="6666833" cy="681740"/>
      </dsp:txXfrm>
    </dsp:sp>
    <dsp:sp modelId="{6DBD22D2-778F-49A4-897A-A13D2B3178E7}">
      <dsp:nvSpPr>
        <dsp:cNvPr id="0" name=""/>
        <dsp:cNvSpPr/>
      </dsp:nvSpPr>
      <dsp:spPr>
        <a:xfrm>
          <a:off x="0" y="2726960"/>
          <a:ext cx="6666833" cy="0"/>
        </a:xfrm>
        <a:prstGeom prst="line">
          <a:avLst/>
        </a:prstGeom>
        <a:gradFill rotWithShape="0">
          <a:gsLst>
            <a:gs pos="0">
              <a:schemeClr val="accent2">
                <a:hueOff val="-831636"/>
                <a:satOff val="-47959"/>
                <a:lumOff val="4930"/>
                <a:alphaOff val="0"/>
                <a:satMod val="103000"/>
                <a:lumMod val="102000"/>
                <a:tint val="94000"/>
              </a:schemeClr>
            </a:gs>
            <a:gs pos="50000">
              <a:schemeClr val="accent2">
                <a:hueOff val="-831636"/>
                <a:satOff val="-47959"/>
                <a:lumOff val="4930"/>
                <a:alphaOff val="0"/>
                <a:satMod val="110000"/>
                <a:lumMod val="100000"/>
                <a:shade val="100000"/>
              </a:schemeClr>
            </a:gs>
            <a:gs pos="100000">
              <a:schemeClr val="accent2">
                <a:hueOff val="-831636"/>
                <a:satOff val="-47959"/>
                <a:lumOff val="4930"/>
                <a:alphaOff val="0"/>
                <a:lumMod val="99000"/>
                <a:satMod val="120000"/>
                <a:shade val="78000"/>
              </a:schemeClr>
            </a:gs>
          </a:gsLst>
          <a:lin ang="5400000" scaled="0"/>
        </a:gradFill>
        <a:ln w="6350" cap="flat" cmpd="sng" algn="ctr">
          <a:solidFill>
            <a:schemeClr val="accent2">
              <a:hueOff val="-831636"/>
              <a:satOff val="-47959"/>
              <a:lumOff val="493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0147C9-D99B-4B75-92B3-46D83AD2F074}">
      <dsp:nvSpPr>
        <dsp:cNvPr id="0" name=""/>
        <dsp:cNvSpPr/>
      </dsp:nvSpPr>
      <dsp:spPr>
        <a:xfrm>
          <a:off x="0" y="272696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a:t>Others-</a:t>
          </a:r>
          <a:endParaRPr lang="en-US" sz="1900" kern="1200"/>
        </a:p>
      </dsp:txBody>
      <dsp:txXfrm>
        <a:off x="0" y="2726960"/>
        <a:ext cx="6666833" cy="681740"/>
      </dsp:txXfrm>
    </dsp:sp>
    <dsp:sp modelId="{261588C0-5732-4394-8702-D6FE588D6125}">
      <dsp:nvSpPr>
        <dsp:cNvPr id="0" name=""/>
        <dsp:cNvSpPr/>
      </dsp:nvSpPr>
      <dsp:spPr>
        <a:xfrm>
          <a:off x="0" y="3408700"/>
          <a:ext cx="6666833" cy="0"/>
        </a:xfrm>
        <a:prstGeom prst="line">
          <a:avLst/>
        </a:prstGeom>
        <a:gradFill rotWithShape="0">
          <a:gsLst>
            <a:gs pos="0">
              <a:schemeClr val="accent2">
                <a:hueOff val="-1039545"/>
                <a:satOff val="-59949"/>
                <a:lumOff val="6163"/>
                <a:alphaOff val="0"/>
                <a:satMod val="103000"/>
                <a:lumMod val="102000"/>
                <a:tint val="94000"/>
              </a:schemeClr>
            </a:gs>
            <a:gs pos="50000">
              <a:schemeClr val="accent2">
                <a:hueOff val="-1039545"/>
                <a:satOff val="-59949"/>
                <a:lumOff val="6163"/>
                <a:alphaOff val="0"/>
                <a:satMod val="110000"/>
                <a:lumMod val="100000"/>
                <a:shade val="100000"/>
              </a:schemeClr>
            </a:gs>
            <a:gs pos="100000">
              <a:schemeClr val="accent2">
                <a:hueOff val="-1039545"/>
                <a:satOff val="-59949"/>
                <a:lumOff val="6163"/>
                <a:alphaOff val="0"/>
                <a:lumMod val="99000"/>
                <a:satMod val="120000"/>
                <a:shade val="78000"/>
              </a:schemeClr>
            </a:gs>
          </a:gsLst>
          <a:lin ang="5400000" scaled="0"/>
        </a:gradFill>
        <a:ln w="6350" cap="flat" cmpd="sng" algn="ctr">
          <a:solidFill>
            <a:schemeClr val="accent2">
              <a:hueOff val="-1039545"/>
              <a:satOff val="-59949"/>
              <a:lumOff val="616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FCBAAA8-30E5-4868-9152-CE7A37439E5D}">
      <dsp:nvSpPr>
        <dsp:cNvPr id="0" name=""/>
        <dsp:cNvSpPr/>
      </dsp:nvSpPr>
      <dsp:spPr>
        <a:xfrm>
          <a:off x="0" y="340870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What bizarre ECG pattern is this and what do we do from here? </a:t>
          </a:r>
          <a:r>
            <a:rPr lang="en-US" sz="1900" i="1" kern="1200"/>
            <a:t>Medical social media/decision support system.</a:t>
          </a:r>
          <a:endParaRPr lang="en-US" sz="1900" kern="1200"/>
        </a:p>
      </dsp:txBody>
      <dsp:txXfrm>
        <a:off x="0" y="3408700"/>
        <a:ext cx="6666833" cy="681740"/>
      </dsp:txXfrm>
    </dsp:sp>
    <dsp:sp modelId="{0BF66B16-96CD-4D50-B02B-38F14269D801}">
      <dsp:nvSpPr>
        <dsp:cNvPr id="0" name=""/>
        <dsp:cNvSpPr/>
      </dsp:nvSpPr>
      <dsp:spPr>
        <a:xfrm>
          <a:off x="0" y="4090440"/>
          <a:ext cx="6666833" cy="0"/>
        </a:xfrm>
        <a:prstGeom prst="line">
          <a:avLst/>
        </a:prstGeom>
        <a:gradFill rotWithShape="0">
          <a:gsLst>
            <a:gs pos="0">
              <a:schemeClr val="accent2">
                <a:hueOff val="-1247454"/>
                <a:satOff val="-71938"/>
                <a:lumOff val="7395"/>
                <a:alphaOff val="0"/>
                <a:satMod val="103000"/>
                <a:lumMod val="102000"/>
                <a:tint val="94000"/>
              </a:schemeClr>
            </a:gs>
            <a:gs pos="50000">
              <a:schemeClr val="accent2">
                <a:hueOff val="-1247454"/>
                <a:satOff val="-71938"/>
                <a:lumOff val="7395"/>
                <a:alphaOff val="0"/>
                <a:satMod val="110000"/>
                <a:lumMod val="100000"/>
                <a:shade val="100000"/>
              </a:schemeClr>
            </a:gs>
            <a:gs pos="100000">
              <a:schemeClr val="accent2">
                <a:hueOff val="-1247454"/>
                <a:satOff val="-71938"/>
                <a:lumOff val="7395"/>
                <a:alphaOff val="0"/>
                <a:lumMod val="99000"/>
                <a:satMod val="120000"/>
                <a:shade val="78000"/>
              </a:schemeClr>
            </a:gs>
          </a:gsLst>
          <a:lin ang="5400000" scaled="0"/>
        </a:gradFill>
        <a:ln w="6350" cap="flat" cmpd="sng" algn="ctr">
          <a:solidFill>
            <a:schemeClr val="accent2">
              <a:hueOff val="-1247454"/>
              <a:satOff val="-71938"/>
              <a:lumOff val="739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3A418D-9D94-4D2D-8F2E-7859F99381BA}">
      <dsp:nvSpPr>
        <dsp:cNvPr id="0" name=""/>
        <dsp:cNvSpPr/>
      </dsp:nvSpPr>
      <dsp:spPr>
        <a:xfrm>
          <a:off x="0" y="409044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Where do I get data of 20,000 Nigerians with diabetics? </a:t>
          </a:r>
          <a:r>
            <a:rPr lang="en-US" sz="1900" i="1" kern="1200"/>
            <a:t>EMR/data bank</a:t>
          </a:r>
          <a:endParaRPr lang="en-US" sz="1900" kern="1200"/>
        </a:p>
      </dsp:txBody>
      <dsp:txXfrm>
        <a:off x="0" y="4090440"/>
        <a:ext cx="6666833" cy="681740"/>
      </dsp:txXfrm>
    </dsp:sp>
    <dsp:sp modelId="{AC19E0D8-4B16-472D-ADF9-3155642D6DB9}">
      <dsp:nvSpPr>
        <dsp:cNvPr id="0" name=""/>
        <dsp:cNvSpPr/>
      </dsp:nvSpPr>
      <dsp:spPr>
        <a:xfrm>
          <a:off x="0" y="4772179"/>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1615FF-CA11-4D30-A3A4-B8C1B681AE1E}">
      <dsp:nvSpPr>
        <dsp:cNvPr id="0" name=""/>
        <dsp:cNvSpPr/>
      </dsp:nvSpPr>
      <dsp:spPr>
        <a:xfrm>
          <a:off x="0" y="4772180"/>
          <a:ext cx="6666833" cy="68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Who pays for liabilities from digital health flaws? </a:t>
          </a:r>
          <a:r>
            <a:rPr lang="en-US" sz="1900" i="1" kern="1200"/>
            <a:t>Digital health governance</a:t>
          </a:r>
          <a:endParaRPr lang="en-US" sz="1900" kern="1200"/>
        </a:p>
      </dsp:txBody>
      <dsp:txXfrm>
        <a:off x="0" y="4772180"/>
        <a:ext cx="6666833" cy="6817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6242B-2F65-4B44-AB09-04C2F79DFE82}">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DA9D3-D185-4746-992E-279E9D13F517}">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44CE3C-2CBA-488D-9008-D136B1C09F54}">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Appointment Scheduling: AI chatbots can manage appointments, allowing patients to easily book, reschedule, or cancel appointments without human intervention. </a:t>
          </a:r>
        </a:p>
      </dsp:txBody>
      <dsp:txXfrm>
        <a:off x="1437631" y="531"/>
        <a:ext cx="9077968" cy="1244702"/>
      </dsp:txXfrm>
    </dsp:sp>
    <dsp:sp modelId="{F7168ED2-B444-48A6-8412-0CC7A80CD0E2}">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78500-1041-438F-9913-6521BFE3404B}">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76D470-EC23-4E03-A9DF-D8B2955A961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Prescription Refill Reminders: Chatbots can send timely reminders to patients to refill their prescriptions, enhancing medication adherence.</a:t>
          </a:r>
        </a:p>
      </dsp:txBody>
      <dsp:txXfrm>
        <a:off x="1437631" y="1556410"/>
        <a:ext cx="9077968" cy="1244702"/>
      </dsp:txXfrm>
    </dsp:sp>
    <dsp:sp modelId="{ABCB2EDA-D5CB-4880-830F-95691C252BE0}">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30281-ED47-4132-B87D-F24F875035EF}">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230582-1D40-4569-A316-249E3B7D3363}">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Symptom Checker: AI chatbots can analyze the symptoms reported by patients and provide possible diagnoses based on the input. </a:t>
          </a:r>
        </a:p>
      </dsp:txBody>
      <dsp:txXfrm>
        <a:off x="1437631" y="3112289"/>
        <a:ext cx="9077968" cy="12447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55B20-8409-400A-A88A-B44D0B1DA69A}">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2102C7-399A-4D63-B82A-645C212B21BC}">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7E9375-FFF4-4D98-A6A4-2BA0815FB28F}">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dirty="0"/>
            <a:t>Patient Triage: Chatbots can classify patients based on the severity of their condition, helping healthcare providers prioritize cases and allocate resources efficiently.</a:t>
          </a:r>
        </a:p>
      </dsp:txBody>
      <dsp:txXfrm>
        <a:off x="1509882" y="708097"/>
        <a:ext cx="9005717" cy="1307257"/>
      </dsp:txXfrm>
    </dsp:sp>
    <dsp:sp modelId="{F25D0420-4AE0-401E-8BE9-5371B1B6AC16}">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35B7E-C6F5-4DE5-8765-67D7A039FF90}">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F6A005-D3B6-48F1-B9CC-A83549980E57}">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Mental Health Support: AI chatbots can offer psychological support, providing users with coping strategies and resources for mental health issues. </a:t>
          </a:r>
        </a:p>
      </dsp:txBody>
      <dsp:txXfrm>
        <a:off x="1509882" y="2342169"/>
        <a:ext cx="9005717" cy="13072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725C7-FADD-44B1-9129-26512B4F9A22}">
      <dsp:nvSpPr>
        <dsp:cNvPr id="0" name=""/>
        <dsp:cNvSpPr/>
      </dsp:nvSpPr>
      <dsp:spPr>
        <a:xfrm>
          <a:off x="2250914" y="447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0B1920-41F1-4218-8CBA-24CFDBD460A1}">
      <dsp:nvSpPr>
        <dsp:cNvPr id="0" name=""/>
        <dsp:cNvSpPr/>
      </dsp:nvSpPr>
      <dsp:spPr>
        <a:xfrm>
          <a:off x="2718914" y="5127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52F1D5-C835-41F4-9078-92911629BB39}">
      <dsp:nvSpPr>
        <dsp:cNvPr id="0" name=""/>
        <dsp:cNvSpPr/>
      </dsp:nvSpPr>
      <dsp:spPr>
        <a:xfrm>
          <a:off x="1548914" y="29247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100000"/>
            </a:lnSpc>
            <a:spcBef>
              <a:spcPct val="0"/>
            </a:spcBef>
            <a:spcAft>
              <a:spcPct val="35000"/>
            </a:spcAft>
            <a:buNone/>
            <a:defRPr cap="all"/>
          </a:pPr>
          <a:r>
            <a:rPr lang="en-US" sz="3900" kern="1200"/>
            <a:t>AI enabled</a:t>
          </a:r>
        </a:p>
      </dsp:txBody>
      <dsp:txXfrm>
        <a:off x="1548914" y="2924702"/>
        <a:ext cx="3600000" cy="720000"/>
      </dsp:txXfrm>
    </dsp:sp>
    <dsp:sp modelId="{368556F9-8225-49C1-91B6-A858F6E53D06}">
      <dsp:nvSpPr>
        <dsp:cNvPr id="0" name=""/>
        <dsp:cNvSpPr/>
      </dsp:nvSpPr>
      <dsp:spPr>
        <a:xfrm>
          <a:off x="6480914" y="447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25D48-72A3-4998-9521-2157969F3329}">
      <dsp:nvSpPr>
        <dsp:cNvPr id="0" name=""/>
        <dsp:cNvSpPr/>
      </dsp:nvSpPr>
      <dsp:spPr>
        <a:xfrm>
          <a:off x="6948914" y="5127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1766DC-E397-4410-B9A6-CF70D23065EA}">
      <dsp:nvSpPr>
        <dsp:cNvPr id="0" name=""/>
        <dsp:cNvSpPr/>
      </dsp:nvSpPr>
      <dsp:spPr>
        <a:xfrm>
          <a:off x="5778914" y="29247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100000"/>
            </a:lnSpc>
            <a:spcBef>
              <a:spcPct val="0"/>
            </a:spcBef>
            <a:spcAft>
              <a:spcPct val="35000"/>
            </a:spcAft>
            <a:buNone/>
            <a:defRPr cap="all"/>
          </a:pPr>
          <a:r>
            <a:rPr lang="en-US" sz="3900" kern="1200"/>
            <a:t>Non-AI enabled</a:t>
          </a:r>
        </a:p>
      </dsp:txBody>
      <dsp:txXfrm>
        <a:off x="5778914" y="2924702"/>
        <a:ext cx="360000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8E0D9-2B99-4D3B-8BF5-FEA01D4E4CA0}">
      <dsp:nvSpPr>
        <dsp:cNvPr id="0" name=""/>
        <dsp:cNvSpPr/>
      </dsp:nvSpPr>
      <dsp:spPr>
        <a:xfrm>
          <a:off x="3201" y="1937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Accuracy and Reliability</a:t>
          </a:r>
        </a:p>
      </dsp:txBody>
      <dsp:txXfrm>
        <a:off x="3201" y="193789"/>
        <a:ext cx="2539866" cy="1523919"/>
      </dsp:txXfrm>
    </dsp:sp>
    <dsp:sp modelId="{B3CC9A1C-12E5-48B4-A6B9-02D16FCD9C1D}">
      <dsp:nvSpPr>
        <dsp:cNvPr id="0" name=""/>
        <dsp:cNvSpPr/>
      </dsp:nvSpPr>
      <dsp:spPr>
        <a:xfrm>
          <a:off x="2797054" y="193789"/>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Privacy and security</a:t>
          </a:r>
        </a:p>
      </dsp:txBody>
      <dsp:txXfrm>
        <a:off x="2797054" y="193789"/>
        <a:ext cx="2539866" cy="1523919"/>
      </dsp:txXfrm>
    </dsp:sp>
    <dsp:sp modelId="{1F703773-F693-4C05-9C27-77415BF3A0FD}">
      <dsp:nvSpPr>
        <dsp:cNvPr id="0" name=""/>
        <dsp:cNvSpPr/>
      </dsp:nvSpPr>
      <dsp:spPr>
        <a:xfrm>
          <a:off x="5590907" y="193789"/>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Natural language understanding</a:t>
          </a:r>
        </a:p>
      </dsp:txBody>
      <dsp:txXfrm>
        <a:off x="5590907" y="193789"/>
        <a:ext cx="2539866" cy="1523919"/>
      </dsp:txXfrm>
    </dsp:sp>
    <dsp:sp modelId="{8CD8BD95-DBC6-4C3E-A4D3-5DC623E30C11}">
      <dsp:nvSpPr>
        <dsp:cNvPr id="0" name=""/>
        <dsp:cNvSpPr/>
      </dsp:nvSpPr>
      <dsp:spPr>
        <a:xfrm>
          <a:off x="8384760" y="193789"/>
          <a:ext cx="2539866" cy="15239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Personalization</a:t>
          </a:r>
        </a:p>
      </dsp:txBody>
      <dsp:txXfrm>
        <a:off x="8384760" y="193789"/>
        <a:ext cx="2539866" cy="1523919"/>
      </dsp:txXfrm>
    </dsp:sp>
    <dsp:sp modelId="{06B75202-2ADB-49D1-B8A1-BF23C94962A1}">
      <dsp:nvSpPr>
        <dsp:cNvPr id="0" name=""/>
        <dsp:cNvSpPr/>
      </dsp:nvSpPr>
      <dsp:spPr>
        <a:xfrm>
          <a:off x="3201" y="1971695"/>
          <a:ext cx="2539866" cy="152391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Accessibility</a:t>
          </a:r>
        </a:p>
      </dsp:txBody>
      <dsp:txXfrm>
        <a:off x="3201" y="1971695"/>
        <a:ext cx="2539866" cy="1523919"/>
      </dsp:txXfrm>
    </dsp:sp>
    <dsp:sp modelId="{385F6AC7-79F2-4EFE-AFC2-31D086E75D8D}">
      <dsp:nvSpPr>
        <dsp:cNvPr id="0" name=""/>
        <dsp:cNvSpPr/>
      </dsp:nvSpPr>
      <dsp:spPr>
        <a:xfrm>
          <a:off x="2797054" y="1971695"/>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Empathy and support</a:t>
          </a:r>
        </a:p>
      </dsp:txBody>
      <dsp:txXfrm>
        <a:off x="2797054" y="1971695"/>
        <a:ext cx="2539866" cy="1523919"/>
      </dsp:txXfrm>
    </dsp:sp>
    <dsp:sp modelId="{B265A726-C0FD-4C2F-9F67-E6FF55FCD440}">
      <dsp:nvSpPr>
        <dsp:cNvPr id="0" name=""/>
        <dsp:cNvSpPr/>
      </dsp:nvSpPr>
      <dsp:spPr>
        <a:xfrm>
          <a:off x="5590907" y="1971695"/>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Integration with health systems</a:t>
          </a:r>
        </a:p>
      </dsp:txBody>
      <dsp:txXfrm>
        <a:off x="5590907" y="1971695"/>
        <a:ext cx="2539866" cy="1523919"/>
      </dsp:txXfrm>
    </dsp:sp>
    <dsp:sp modelId="{A0597BCF-91D5-405B-A632-BA670639558B}">
      <dsp:nvSpPr>
        <dsp:cNvPr id="0" name=""/>
        <dsp:cNvSpPr/>
      </dsp:nvSpPr>
      <dsp:spPr>
        <a:xfrm>
          <a:off x="8384760" y="1971695"/>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Continuous Improvement</a:t>
          </a:r>
        </a:p>
      </dsp:txBody>
      <dsp:txXfrm>
        <a:off x="8384760" y="1971695"/>
        <a:ext cx="2539866" cy="1523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2A599-A2EF-4EBC-AED5-2871728BDCA5}">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9BBDF-9FD6-4F17-99D0-DDE39D2AD234}">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 WHO resolution published in 2018 urged health organizations from around the globe to prioritize the </a:t>
          </a:r>
          <a:r>
            <a:rPr lang="en-US" sz="2200" b="1" i="1" kern="1200"/>
            <a:t>development</a:t>
          </a:r>
          <a:r>
            <a:rPr lang="en-US" sz="2200" kern="1200"/>
            <a:t>, </a:t>
          </a:r>
          <a:r>
            <a:rPr lang="en-US" sz="2200" b="1" i="1" kern="1200"/>
            <a:t>evaluation</a:t>
          </a:r>
          <a:r>
            <a:rPr lang="en-US" sz="2200" kern="1200"/>
            <a:t>, </a:t>
          </a:r>
          <a:r>
            <a:rPr lang="en-US" sz="2200" b="1" i="1" kern="1200"/>
            <a:t>implementation</a:t>
          </a:r>
          <a:r>
            <a:rPr lang="en-US" sz="2200" kern="1200"/>
            <a:t> and </a:t>
          </a:r>
          <a:r>
            <a:rPr lang="en-US" sz="2200" b="1" i="1" kern="1200"/>
            <a:t>expansion</a:t>
          </a:r>
          <a:r>
            <a:rPr lang="en-US" sz="2200" kern="1200"/>
            <a:t> of digital health technologies and integrate these new technologies into existing health systems infrastructure</a:t>
          </a:r>
        </a:p>
      </dsp:txBody>
      <dsp:txXfrm>
        <a:off x="608661" y="692298"/>
        <a:ext cx="4508047" cy="2799040"/>
      </dsp:txXfrm>
    </dsp:sp>
    <dsp:sp modelId="{C94F93C5-B9BA-43FB-B65D-01FBD1948217}">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1A2598-0897-43CA-BD54-A2215FFA891F}">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As stated by the WHO Director-General in another report published in 2019, digital health has the potential to close the gap of health </a:t>
          </a:r>
          <a:r>
            <a:rPr lang="en-US" sz="2200" b="1" i="1" kern="1200"/>
            <a:t>access inequities</a:t>
          </a:r>
          <a:r>
            <a:rPr lang="en-US" sz="2200" kern="1200"/>
            <a:t>, by improving reach and strengthening health system</a:t>
          </a:r>
        </a:p>
      </dsp:txBody>
      <dsp:txXfrm>
        <a:off x="6331365" y="692298"/>
        <a:ext cx="4508047" cy="27990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3C563-0B3C-4419-9AA5-8A1D86DB517C}">
      <dsp:nvSpPr>
        <dsp:cNvPr id="0" name=""/>
        <dsp:cNvSpPr/>
      </dsp:nvSpPr>
      <dsp:spPr>
        <a:xfrm>
          <a:off x="3578798" y="728330"/>
          <a:ext cx="562773" cy="91440"/>
        </a:xfrm>
        <a:custGeom>
          <a:avLst/>
          <a:gdLst/>
          <a:ahLst/>
          <a:cxnLst/>
          <a:rect l="0" t="0" r="0" b="0"/>
          <a:pathLst>
            <a:path>
              <a:moveTo>
                <a:pt x="0" y="45720"/>
              </a:moveTo>
              <a:lnTo>
                <a:pt x="56277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45350" y="771083"/>
        <a:ext cx="29668" cy="5933"/>
      </dsp:txXfrm>
    </dsp:sp>
    <dsp:sp modelId="{10FBC105-0B7B-4329-A391-659BD4FDCE2C}">
      <dsp:nvSpPr>
        <dsp:cNvPr id="0" name=""/>
        <dsp:cNvSpPr/>
      </dsp:nvSpPr>
      <dsp:spPr>
        <a:xfrm>
          <a:off x="1000712" y="84"/>
          <a:ext cx="2579885" cy="15479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800100">
            <a:lnSpc>
              <a:spcPct val="90000"/>
            </a:lnSpc>
            <a:spcBef>
              <a:spcPct val="0"/>
            </a:spcBef>
            <a:spcAft>
              <a:spcPct val="35000"/>
            </a:spcAft>
            <a:buNone/>
          </a:pPr>
          <a:r>
            <a:rPr lang="en-US" sz="1800" kern="1200"/>
            <a:t>Health promotion</a:t>
          </a:r>
        </a:p>
      </dsp:txBody>
      <dsp:txXfrm>
        <a:off x="1000712" y="84"/>
        <a:ext cx="2579885" cy="1547931"/>
      </dsp:txXfrm>
    </dsp:sp>
    <dsp:sp modelId="{B1B168B0-7C0E-484B-89C2-CE56E31D79E0}">
      <dsp:nvSpPr>
        <dsp:cNvPr id="0" name=""/>
        <dsp:cNvSpPr/>
      </dsp:nvSpPr>
      <dsp:spPr>
        <a:xfrm>
          <a:off x="6752057" y="728330"/>
          <a:ext cx="562773" cy="91440"/>
        </a:xfrm>
        <a:custGeom>
          <a:avLst/>
          <a:gdLst/>
          <a:ahLst/>
          <a:cxnLst/>
          <a:rect l="0" t="0" r="0" b="0"/>
          <a:pathLst>
            <a:path>
              <a:moveTo>
                <a:pt x="0" y="45720"/>
              </a:moveTo>
              <a:lnTo>
                <a:pt x="562773"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8609" y="771083"/>
        <a:ext cx="29668" cy="5933"/>
      </dsp:txXfrm>
    </dsp:sp>
    <dsp:sp modelId="{49F7ADFA-9DC7-44A0-BBAE-BF0078C0FBCC}">
      <dsp:nvSpPr>
        <dsp:cNvPr id="0" name=""/>
        <dsp:cNvSpPr/>
      </dsp:nvSpPr>
      <dsp:spPr>
        <a:xfrm>
          <a:off x="4173971" y="84"/>
          <a:ext cx="2579885" cy="154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800100">
            <a:lnSpc>
              <a:spcPct val="90000"/>
            </a:lnSpc>
            <a:spcBef>
              <a:spcPct val="0"/>
            </a:spcBef>
            <a:spcAft>
              <a:spcPct val="35000"/>
            </a:spcAft>
            <a:buNone/>
          </a:pPr>
          <a:r>
            <a:rPr lang="en-US" sz="1800" kern="1200"/>
            <a:t>Proper patient education (patient centered model)-eliminate communication biases.</a:t>
          </a:r>
        </a:p>
      </dsp:txBody>
      <dsp:txXfrm>
        <a:off x="4173971" y="84"/>
        <a:ext cx="2579885" cy="1547931"/>
      </dsp:txXfrm>
    </dsp:sp>
    <dsp:sp modelId="{4011238D-14AA-4AEA-B3B2-0BEBF62C3B79}">
      <dsp:nvSpPr>
        <dsp:cNvPr id="0" name=""/>
        <dsp:cNvSpPr/>
      </dsp:nvSpPr>
      <dsp:spPr>
        <a:xfrm>
          <a:off x="2290655" y="1546215"/>
          <a:ext cx="6346518" cy="562773"/>
        </a:xfrm>
        <a:custGeom>
          <a:avLst/>
          <a:gdLst/>
          <a:ahLst/>
          <a:cxnLst/>
          <a:rect l="0" t="0" r="0" b="0"/>
          <a:pathLst>
            <a:path>
              <a:moveTo>
                <a:pt x="6346518" y="0"/>
              </a:moveTo>
              <a:lnTo>
                <a:pt x="6346518" y="298486"/>
              </a:lnTo>
              <a:lnTo>
                <a:pt x="0" y="298486"/>
              </a:lnTo>
              <a:lnTo>
                <a:pt x="0" y="562773"/>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04559" y="1824635"/>
        <a:ext cx="318709" cy="5933"/>
      </dsp:txXfrm>
    </dsp:sp>
    <dsp:sp modelId="{CDC3546E-6388-410D-A76C-C0020F73041F}">
      <dsp:nvSpPr>
        <dsp:cNvPr id="0" name=""/>
        <dsp:cNvSpPr/>
      </dsp:nvSpPr>
      <dsp:spPr>
        <a:xfrm>
          <a:off x="7347230" y="84"/>
          <a:ext cx="2579885" cy="15479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800100">
            <a:lnSpc>
              <a:spcPct val="90000"/>
            </a:lnSpc>
            <a:spcBef>
              <a:spcPct val="0"/>
            </a:spcBef>
            <a:spcAft>
              <a:spcPct val="35000"/>
            </a:spcAft>
            <a:buNone/>
          </a:pPr>
          <a:r>
            <a:rPr lang="en-US" sz="1800" kern="1200"/>
            <a:t>Behavioral change- via personalization and support- adherence (therapy, clinic visits, lifestyle modification)</a:t>
          </a:r>
        </a:p>
      </dsp:txBody>
      <dsp:txXfrm>
        <a:off x="7347230" y="84"/>
        <a:ext cx="2579885" cy="1547931"/>
      </dsp:txXfrm>
    </dsp:sp>
    <dsp:sp modelId="{CC10D562-8467-4A0E-900D-8D8109D3A5F9}">
      <dsp:nvSpPr>
        <dsp:cNvPr id="0" name=""/>
        <dsp:cNvSpPr/>
      </dsp:nvSpPr>
      <dsp:spPr>
        <a:xfrm>
          <a:off x="1000712" y="2141389"/>
          <a:ext cx="2579885" cy="15479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800100">
            <a:lnSpc>
              <a:spcPct val="90000"/>
            </a:lnSpc>
            <a:spcBef>
              <a:spcPct val="0"/>
            </a:spcBef>
            <a:spcAft>
              <a:spcPct val="35000"/>
            </a:spcAft>
            <a:buNone/>
          </a:pPr>
          <a:r>
            <a:rPr lang="en-US" sz="1800" kern="1200"/>
            <a:t>Feedback- telemonitoring of clinical measures to reinforce behavioral change.</a:t>
          </a:r>
        </a:p>
      </dsp:txBody>
      <dsp:txXfrm>
        <a:off x="1000712" y="2141389"/>
        <a:ext cx="2579885" cy="154793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23B7D-0097-4269-8C9A-C6A34412F866}">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F264A-9B55-4EB4-9FC2-B7CB8333E03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340734-0E07-4BE3-8CEF-A6E723CE4D72}">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a:t>Health systems adoption- feasibility, IT experts for smooth flow, readiness by Physicians to switch, perceived threats, technologically enabled hospitals-internet etc, health economics.</a:t>
          </a:r>
        </a:p>
      </dsp:txBody>
      <dsp:txXfrm>
        <a:off x="1057183" y="1805"/>
        <a:ext cx="9458416" cy="915310"/>
      </dsp:txXfrm>
    </dsp:sp>
    <dsp:sp modelId="{4F2EDAB5-8F43-43F0-AAAC-D9FEE1ED82D0}">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43B0D5-2C8E-4801-8E8D-978C4FF92AEC}">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B6AE00-00D4-4E11-82BD-5DC8F2B3F053}">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a:t>Ethics- to what extent is patient’s autonomy protected, social justice, </a:t>
          </a:r>
        </a:p>
      </dsp:txBody>
      <dsp:txXfrm>
        <a:off x="1057183" y="1145944"/>
        <a:ext cx="9458416" cy="915310"/>
      </dsp:txXfrm>
    </dsp:sp>
    <dsp:sp modelId="{870B39B2-1B20-4971-B6E9-5CD9F0433473}">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9E5E02-64E9-4562-9EF6-2D501C679CD7}">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60571B-CC05-43EB-84D8-571180B87BEC}">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a:t>Medico-Legal issues/liabilities- Who pays? Physician, developer or hospital?</a:t>
          </a:r>
        </a:p>
      </dsp:txBody>
      <dsp:txXfrm>
        <a:off x="1057183" y="2290082"/>
        <a:ext cx="9458416" cy="915310"/>
      </dsp:txXfrm>
    </dsp:sp>
    <dsp:sp modelId="{4CDFF7D4-940C-4504-8BD3-52D578FBDAF8}">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3459B-45C9-4498-A902-30F22F6F965C}">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34BFB-0019-420F-85AF-C0F18DA2F1BC}">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a:t>Research</a:t>
          </a:r>
        </a:p>
      </dsp:txBody>
      <dsp:txXfrm>
        <a:off x="1057183" y="3434221"/>
        <a:ext cx="9458416" cy="9153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4759D-9B7D-43E3-9431-6380B2D0411A}">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A74B3-42F6-4785-BF2A-29AAA86BA402}">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6A3BB-D6AC-40AF-A52D-967E1E6C6FA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2015-Report by Pharmaceutical Research and Manufacturers of America-over 800 drugs ands vaccines are in trial phase in cancer</a:t>
          </a:r>
        </a:p>
      </dsp:txBody>
      <dsp:txXfrm>
        <a:off x="1435590" y="531"/>
        <a:ext cx="9080009" cy="1242935"/>
      </dsp:txXfrm>
    </dsp:sp>
    <dsp:sp modelId="{30A8C101-EDA2-4A5B-9E58-9AC580834713}">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CF8CF-C910-4DE2-A58A-C7CDAA33CFE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002A1-09E5-4FCC-8F29-C155AC0A823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Google’s DeepMinds health announced multiple partnerships including some eye hospitals in which they developed technology to address macular degeneration in aging eyes</a:t>
          </a:r>
        </a:p>
      </dsp:txBody>
      <dsp:txXfrm>
        <a:off x="1435590" y="1554201"/>
        <a:ext cx="9080009" cy="1242935"/>
      </dsp:txXfrm>
    </dsp:sp>
    <dsp:sp modelId="{FEF7516F-0A1B-40C4-9447-544508EE9BFC}">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5672D-CFAB-4B02-A459-343F6DECA80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0059A-8C15-40DC-8AC6-343E950DA02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Oxford’s pivotal prediction response to depression treatment (Predict) project is aiming to produce commercially available emotional test battery for use in clinical setting </a:t>
          </a:r>
        </a:p>
      </dsp:txBody>
      <dsp:txXfrm>
        <a:off x="1435590" y="3107870"/>
        <a:ext cx="9080009" cy="124293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2A3F9-CF6C-4CD5-8C05-C445668B6AE5}">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06AE8-1F04-48D1-BB73-D7E517FAF4DD}">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DA05B7-8F00-416F-939B-6035EEC91B37}">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Micro biosensors and devices, mobile apps with more sophisticated health measurement s and remote monitoring capabilities, these data can further be used for research R&amp;D</a:t>
          </a:r>
        </a:p>
      </dsp:txBody>
      <dsp:txXfrm>
        <a:off x="1509882" y="708097"/>
        <a:ext cx="9005717" cy="1307257"/>
      </dsp:txXfrm>
    </dsp:sp>
    <dsp:sp modelId="{64273C75-B304-48FA-8670-638735EE9F33}">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5D19A-F541-49F1-B028-954BF7BE3456}">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C48637-B595-4F78-BAA1-10029B9FF24D}">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DermCheck; app available in google play store in which images are sent to dermatologist (Human not machine)</a:t>
          </a:r>
        </a:p>
      </dsp:txBody>
      <dsp:txXfrm>
        <a:off x="1509882" y="2342169"/>
        <a:ext cx="9005717" cy="130725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23762-2062-4C5A-96E2-580195F0EB9A}">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D8621B-F4B6-4688-9B3A-43A9B9BA1F9F}">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06E43-041B-455C-8378-6A690BD7F328}">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From initial screening of drug compounds to predicted success rate based on biological factors</a:t>
          </a:r>
        </a:p>
      </dsp:txBody>
      <dsp:txXfrm>
        <a:off x="836323" y="3399"/>
        <a:ext cx="9679276" cy="724089"/>
      </dsp:txXfrm>
    </dsp:sp>
    <dsp:sp modelId="{E36AE664-B21D-4BEF-B78A-75B9501BAF32}">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B1456-29CA-46D7-B039-6E286F796911}">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1616E-1B81-48D5-8BC9-DDDDFEB04691}">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R&amp;D discovery technology; next –generation sequencing</a:t>
          </a:r>
        </a:p>
      </dsp:txBody>
      <dsp:txXfrm>
        <a:off x="836323" y="908511"/>
        <a:ext cx="9679276" cy="724089"/>
      </dsp:txXfrm>
    </dsp:sp>
    <dsp:sp modelId="{5C2B0B86-D171-4A23-B1B7-3650F359150D}">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19F74A-CF60-4A43-9C32-E13BC323DE1E}">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289DD-8474-41B2-A2F0-25FA0F0F7313}">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Previous experiment are used to train the model</a:t>
          </a:r>
        </a:p>
      </dsp:txBody>
      <dsp:txXfrm>
        <a:off x="836323" y="1813624"/>
        <a:ext cx="9679276" cy="724089"/>
      </dsp:txXfrm>
    </dsp:sp>
    <dsp:sp modelId="{9F15BF50-5785-47CE-B421-A4CD5F4A5C35}">
      <dsp:nvSpPr>
        <dsp:cNvPr id="0" name=""/>
        <dsp:cNvSpPr/>
      </dsp:nvSpPr>
      <dsp:spPr>
        <a:xfrm>
          <a:off x="0" y="2718736"/>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033A2-6549-43F9-8EAB-CDCF41A36E44}">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D635A5-0ABF-4F5C-BA74-D014AE13955F}">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Optimization software (example FormRules)</a:t>
          </a:r>
        </a:p>
      </dsp:txBody>
      <dsp:txXfrm>
        <a:off x="836323" y="2718736"/>
        <a:ext cx="9679276" cy="724089"/>
      </dsp:txXfrm>
    </dsp:sp>
    <dsp:sp modelId="{86F06A3E-E98E-41A0-B564-305923EDA54C}">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D637F-69B8-44C6-AFA0-5DC8916AEC8D}">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5E2DF-FDFE-44AF-814F-A4A070125B6A}">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Designing of processes</a:t>
          </a:r>
        </a:p>
      </dsp:txBody>
      <dsp:txXfrm>
        <a:off x="836323" y="3623848"/>
        <a:ext cx="9679276" cy="72408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D09A8-CF61-4818-8AFA-7C330A6B6D7B}">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ADCB51-BAC8-4818-8868-C66544615658}">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To predict malaria outbreaks, from data like temperature average ,monthly rainfall, total number of positive cases, etc.</a:t>
          </a:r>
        </a:p>
      </dsp:txBody>
      <dsp:txXfrm>
        <a:off x="559800" y="3022743"/>
        <a:ext cx="4320000" cy="720000"/>
      </dsp:txXfrm>
    </dsp:sp>
    <dsp:sp modelId="{689695C3-578F-4988-B0FD-FFF28534D7F5}">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FFF68E-BBB8-41FF-9A59-C5F41308CFE5}">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ProMed-mail is an internet-based reporting program for monitoring emerging diseases and providing outbreak reports</a:t>
          </a:r>
        </a:p>
      </dsp:txBody>
      <dsp:txXfrm>
        <a:off x="5635800" y="3022743"/>
        <a:ext cx="4320000" cy="720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8FA0-AC8C-49BB-B4CD-B5B6688945E6}">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84E879-396E-4B3B-BF6C-3FFCFEAF74A6}">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23495-CBB9-48BE-913D-E65B60412C6B}">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AI to help diagnosis, clinical decisions, and personalized treatment suggestion</a:t>
          </a:r>
        </a:p>
      </dsp:txBody>
      <dsp:txXfrm>
        <a:off x="1507738" y="707092"/>
        <a:ext cx="9007861" cy="1305401"/>
      </dsp:txXfrm>
    </dsp:sp>
    <dsp:sp modelId="{C02F21F7-AC44-4F66-90FA-6606E3C9933A}">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BDC950-5C50-4660-A20A-7403AD5D3A9C}">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79154-652E-40A6-89F9-6E43F6C742A1}">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Handwriting recognition and transforming cursive or other sketched handwriting into digitized characters </a:t>
          </a:r>
        </a:p>
      </dsp:txBody>
      <dsp:txXfrm>
        <a:off x="1507738" y="2338844"/>
        <a:ext cx="9007861" cy="130540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DCC43-817D-42A1-9673-E5C4DF953D7E}">
      <dsp:nvSpPr>
        <dsp:cNvPr id="0" name=""/>
        <dsp:cNvSpPr/>
      </dsp:nvSpPr>
      <dsp:spPr>
        <a:xfrm>
          <a:off x="0" y="2319"/>
          <a:ext cx="6245265" cy="1175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BB513C-C3EB-47EE-81BF-BD0097334297}">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5B6B12-E50F-423A-8975-0963552EF270}">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90000"/>
            </a:lnSpc>
            <a:spcBef>
              <a:spcPct val="0"/>
            </a:spcBef>
            <a:spcAft>
              <a:spcPct val="35000"/>
            </a:spcAft>
            <a:buNone/>
          </a:pPr>
          <a:r>
            <a:rPr lang="en-US" sz="1900" kern="1200"/>
            <a:t>In the developed worlds like USA there are attempts at insights from the US FDA for productids utilizing AI</a:t>
          </a:r>
        </a:p>
      </dsp:txBody>
      <dsp:txXfrm>
        <a:off x="1357965" y="2319"/>
        <a:ext cx="4887299" cy="1175727"/>
      </dsp:txXfrm>
    </dsp:sp>
    <dsp:sp modelId="{E5000CA7-E6AB-4080-9BC3-DC8DD60B9106}">
      <dsp:nvSpPr>
        <dsp:cNvPr id="0" name=""/>
        <dsp:cNvSpPr/>
      </dsp:nvSpPr>
      <dsp:spPr>
        <a:xfrm>
          <a:off x="0" y="1471979"/>
          <a:ext cx="6245265" cy="11757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D86C-3E5E-49A8-8CAD-DD56BA8302A9}">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A383F5-6D33-40BD-A40C-512AF7A682FB}">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90000"/>
            </a:lnSpc>
            <a:spcBef>
              <a:spcPct val="0"/>
            </a:spcBef>
            <a:spcAft>
              <a:spcPct val="35000"/>
            </a:spcAft>
            <a:buNone/>
          </a:pPr>
          <a:r>
            <a:rPr lang="en-US" sz="1900" kern="1200"/>
            <a:t>Medical devices provisions for Federal food drug and cosmetic acts 1970s</a:t>
          </a:r>
        </a:p>
      </dsp:txBody>
      <dsp:txXfrm>
        <a:off x="1357965" y="1471979"/>
        <a:ext cx="4887299" cy="1175727"/>
      </dsp:txXfrm>
    </dsp:sp>
    <dsp:sp modelId="{8C23F7F2-91F3-4B24-984B-3089D08E93DB}">
      <dsp:nvSpPr>
        <dsp:cNvPr id="0" name=""/>
        <dsp:cNvSpPr/>
      </dsp:nvSpPr>
      <dsp:spPr>
        <a:xfrm>
          <a:off x="0" y="2941639"/>
          <a:ext cx="6245265" cy="1175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23A59-874C-4ED8-A5F8-6FF345637718}">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4D76E6-097E-4520-82B5-8CC73E3E2292}">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90000"/>
            </a:lnSpc>
            <a:spcBef>
              <a:spcPct val="0"/>
            </a:spcBef>
            <a:spcAft>
              <a:spcPct val="35000"/>
            </a:spcAft>
            <a:buNone/>
          </a:pPr>
          <a:r>
            <a:rPr lang="en-US" sz="1900" kern="1200"/>
            <a:t>FDA created DH programs tasked with developing and implementing a new regulatory model for digital health technology</a:t>
          </a:r>
        </a:p>
      </dsp:txBody>
      <dsp:txXfrm>
        <a:off x="1357965" y="2941639"/>
        <a:ext cx="4887299" cy="1175727"/>
      </dsp:txXfrm>
    </dsp:sp>
    <dsp:sp modelId="{D5754136-4EAE-4ED4-A143-2093A96ED56C}">
      <dsp:nvSpPr>
        <dsp:cNvPr id="0" name=""/>
        <dsp:cNvSpPr/>
      </dsp:nvSpPr>
      <dsp:spPr>
        <a:xfrm>
          <a:off x="0" y="4411299"/>
          <a:ext cx="6245265" cy="11757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906DD-EBEA-4735-9E4A-887FEB82ED50}">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77424E-C5DE-443D-BD75-A3FB0044ED0B}">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90000"/>
            </a:lnSpc>
            <a:spcBef>
              <a:spcPct val="0"/>
            </a:spcBef>
            <a:spcAft>
              <a:spcPct val="35000"/>
            </a:spcAft>
            <a:buNone/>
          </a:pPr>
          <a:r>
            <a:rPr lang="en-US" sz="1900" kern="1200"/>
            <a:t>There has been different guidelines like mobile application guidelines</a:t>
          </a:r>
        </a:p>
      </dsp:txBody>
      <dsp:txXfrm>
        <a:off x="1357965" y="4411299"/>
        <a:ext cx="4887299" cy="117572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67434-C782-4F00-8EA6-67CAE08ABE9A}">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8E2AD-B836-4990-B28F-2289CE23CEE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ED5E18-2423-49BC-A20D-62D61BF45B4E}">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kern="1200"/>
            <a:t>Machine learning –to shape direct clinical trials </a:t>
          </a:r>
        </a:p>
      </dsp:txBody>
      <dsp:txXfrm>
        <a:off x="1057183" y="1805"/>
        <a:ext cx="9458416" cy="915310"/>
      </dsp:txXfrm>
    </dsp:sp>
    <dsp:sp modelId="{13FC2872-FE1B-4C7F-82B6-A6D6032FC6A9}">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EDBA3-89C1-4716-B310-0978871B21CD}">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2427E-2873-4044-9F9F-54EF792F6FB1}">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kern="1200"/>
            <a:t>Advanced predictive analysis in identifying candidates for clinical trials</a:t>
          </a:r>
        </a:p>
      </dsp:txBody>
      <dsp:txXfrm>
        <a:off x="1057183" y="1145944"/>
        <a:ext cx="9458416" cy="915310"/>
      </dsp:txXfrm>
    </dsp:sp>
    <dsp:sp modelId="{4077D105-D9D4-47D0-8E09-4317742A1EB1}">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0203BF-7A35-4865-9F5E-789ACEDBF656}">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1D2C5-3425-4F98-AF7C-5C01613B181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kern="1200"/>
            <a:t>Remote monitoring  and real time data access for increased safety; biological and other signals for sign of harm or death to participants</a:t>
          </a:r>
        </a:p>
      </dsp:txBody>
      <dsp:txXfrm>
        <a:off x="1057183" y="2290082"/>
        <a:ext cx="9458416" cy="915310"/>
      </dsp:txXfrm>
    </dsp:sp>
    <dsp:sp modelId="{A7C6B715-826F-411B-86E8-1CABED618A41}">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BFDC2-3A02-4457-A1D1-3AEF369D61C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A10F5E-9EC0-4558-8ED4-EB46A3BD72E7}">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kern="1200"/>
            <a:t>Finding best sample sizes for increased efficiency; addressing and adapting to differences in sites for patient recruitment using electronic medical records to reduce data errors</a:t>
          </a:r>
        </a:p>
      </dsp:txBody>
      <dsp:txXfrm>
        <a:off x="1057183" y="3434221"/>
        <a:ext cx="9458416" cy="9153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25AFB-330D-4090-BB3C-62B63F7FE895}">
      <dsp:nvSpPr>
        <dsp:cNvPr id="0" name=""/>
        <dsp:cNvSpPr/>
      </dsp:nvSpPr>
      <dsp:spPr>
        <a:xfrm>
          <a:off x="0" y="371"/>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37515-2C21-43E1-A065-FD92E05CDE71}">
      <dsp:nvSpPr>
        <dsp:cNvPr id="0" name=""/>
        <dsp:cNvSpPr/>
      </dsp:nvSpPr>
      <dsp:spPr>
        <a:xfrm>
          <a:off x="154829" y="115534"/>
          <a:ext cx="281509" cy="281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06F81-894D-42EF-8581-2679F647B5F3}">
      <dsp:nvSpPr>
        <dsp:cNvPr id="0" name=""/>
        <dsp:cNvSpPr/>
      </dsp:nvSpPr>
      <dsp:spPr>
        <a:xfrm>
          <a:off x="591168" y="37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Cutting costs</a:t>
          </a:r>
        </a:p>
      </dsp:txBody>
      <dsp:txXfrm>
        <a:off x="591168" y="371"/>
        <a:ext cx="9924431" cy="511834"/>
      </dsp:txXfrm>
    </dsp:sp>
    <dsp:sp modelId="{F504C4F7-D7C7-451A-A453-A107FFCB8C08}">
      <dsp:nvSpPr>
        <dsp:cNvPr id="0" name=""/>
        <dsp:cNvSpPr/>
      </dsp:nvSpPr>
      <dsp:spPr>
        <a:xfrm>
          <a:off x="0" y="640165"/>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5BBFA-2107-4DDB-9E36-BE9601E2BBF1}">
      <dsp:nvSpPr>
        <dsp:cNvPr id="0" name=""/>
        <dsp:cNvSpPr/>
      </dsp:nvSpPr>
      <dsp:spPr>
        <a:xfrm>
          <a:off x="154829" y="755327"/>
          <a:ext cx="281509" cy="281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56B4D-4AE0-4245-B87A-B4B4144FFB8B}">
      <dsp:nvSpPr>
        <dsp:cNvPr id="0" name=""/>
        <dsp:cNvSpPr/>
      </dsp:nvSpPr>
      <dsp:spPr>
        <a:xfrm>
          <a:off x="591168" y="640165"/>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Improving trial quality</a:t>
          </a:r>
        </a:p>
      </dsp:txBody>
      <dsp:txXfrm>
        <a:off x="591168" y="640165"/>
        <a:ext cx="9924431" cy="511834"/>
      </dsp:txXfrm>
    </dsp:sp>
    <dsp:sp modelId="{00F6E608-2E0B-4594-AAB6-9158A967CD9B}">
      <dsp:nvSpPr>
        <dsp:cNvPr id="0" name=""/>
        <dsp:cNvSpPr/>
      </dsp:nvSpPr>
      <dsp:spPr>
        <a:xfrm>
          <a:off x="0" y="1279958"/>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C2BF8-0A01-4920-A36E-926355F422F3}">
      <dsp:nvSpPr>
        <dsp:cNvPr id="0" name=""/>
        <dsp:cNvSpPr/>
      </dsp:nvSpPr>
      <dsp:spPr>
        <a:xfrm>
          <a:off x="154829" y="1395121"/>
          <a:ext cx="281509" cy="281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09E07-8E6A-470D-B78A-0773E74AC2AB}">
      <dsp:nvSpPr>
        <dsp:cNvPr id="0" name=""/>
        <dsp:cNvSpPr/>
      </dsp:nvSpPr>
      <dsp:spPr>
        <a:xfrm>
          <a:off x="591168" y="1279958"/>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Improving trial time</a:t>
          </a:r>
        </a:p>
      </dsp:txBody>
      <dsp:txXfrm>
        <a:off x="591168" y="1279958"/>
        <a:ext cx="9924431" cy="511834"/>
      </dsp:txXfrm>
    </dsp:sp>
    <dsp:sp modelId="{1C453BC2-3B8C-4F35-9C02-06252D1E60F8}">
      <dsp:nvSpPr>
        <dsp:cNvPr id="0" name=""/>
        <dsp:cNvSpPr/>
      </dsp:nvSpPr>
      <dsp:spPr>
        <a:xfrm>
          <a:off x="0" y="1919751"/>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A4E1C-715F-451D-959C-9B6B955B63FA}">
      <dsp:nvSpPr>
        <dsp:cNvPr id="0" name=""/>
        <dsp:cNvSpPr/>
      </dsp:nvSpPr>
      <dsp:spPr>
        <a:xfrm>
          <a:off x="154829" y="2034914"/>
          <a:ext cx="281509" cy="281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55917-6040-472D-B46C-7309B5CD00D3}">
      <dsp:nvSpPr>
        <dsp:cNvPr id="0" name=""/>
        <dsp:cNvSpPr/>
      </dsp:nvSpPr>
      <dsp:spPr>
        <a:xfrm>
          <a:off x="591168" y="191975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Finding biomarkers and gene signatures that cause diseases</a:t>
          </a:r>
        </a:p>
      </dsp:txBody>
      <dsp:txXfrm>
        <a:off x="591168" y="1919751"/>
        <a:ext cx="9924431" cy="511834"/>
      </dsp:txXfrm>
    </dsp:sp>
    <dsp:sp modelId="{F1136439-31EF-4414-809A-640B84BECBE6}">
      <dsp:nvSpPr>
        <dsp:cNvPr id="0" name=""/>
        <dsp:cNvSpPr/>
      </dsp:nvSpPr>
      <dsp:spPr>
        <a:xfrm>
          <a:off x="0" y="2559544"/>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414E0-94A2-4B45-9B88-7934E371F664}">
      <dsp:nvSpPr>
        <dsp:cNvPr id="0" name=""/>
        <dsp:cNvSpPr/>
      </dsp:nvSpPr>
      <dsp:spPr>
        <a:xfrm>
          <a:off x="154829" y="2674707"/>
          <a:ext cx="281509" cy="2815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D7790-62EC-42A3-987E-E1D0B5179A20}">
      <dsp:nvSpPr>
        <dsp:cNvPr id="0" name=""/>
        <dsp:cNvSpPr/>
      </dsp:nvSpPr>
      <dsp:spPr>
        <a:xfrm>
          <a:off x="591168" y="2559544"/>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Recruiting trial patients in minutes</a:t>
          </a:r>
        </a:p>
      </dsp:txBody>
      <dsp:txXfrm>
        <a:off x="591168" y="2559544"/>
        <a:ext cx="9924431" cy="511834"/>
      </dsp:txXfrm>
    </dsp:sp>
    <dsp:sp modelId="{2CC840CF-86C8-4E28-87ED-4A0DAE7F3E5E}">
      <dsp:nvSpPr>
        <dsp:cNvPr id="0" name=""/>
        <dsp:cNvSpPr/>
      </dsp:nvSpPr>
      <dsp:spPr>
        <a:xfrm>
          <a:off x="0" y="3199338"/>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D9D86-7278-4C07-A38A-4AA59A662A59}">
      <dsp:nvSpPr>
        <dsp:cNvPr id="0" name=""/>
        <dsp:cNvSpPr/>
      </dsp:nvSpPr>
      <dsp:spPr>
        <a:xfrm>
          <a:off x="154829" y="3314501"/>
          <a:ext cx="281509" cy="2815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19F36-4A57-426A-98E1-69B35E2A1A91}">
      <dsp:nvSpPr>
        <dsp:cNvPr id="0" name=""/>
        <dsp:cNvSpPr/>
      </dsp:nvSpPr>
      <dsp:spPr>
        <a:xfrm>
          <a:off x="591168" y="3199338"/>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Reading volumes of test and data in seconds</a:t>
          </a:r>
        </a:p>
      </dsp:txBody>
      <dsp:txXfrm>
        <a:off x="591168" y="3199338"/>
        <a:ext cx="9924431" cy="511834"/>
      </dsp:txXfrm>
    </dsp:sp>
    <dsp:sp modelId="{E9D6996E-5203-44A2-AF3C-809BBFB6DA95}">
      <dsp:nvSpPr>
        <dsp:cNvPr id="0" name=""/>
        <dsp:cNvSpPr/>
      </dsp:nvSpPr>
      <dsp:spPr>
        <a:xfrm>
          <a:off x="0" y="3839131"/>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5929B-C363-4C4A-923C-302672C3AD25}">
      <dsp:nvSpPr>
        <dsp:cNvPr id="0" name=""/>
        <dsp:cNvSpPr/>
      </dsp:nvSpPr>
      <dsp:spPr>
        <a:xfrm>
          <a:off x="154829" y="3954294"/>
          <a:ext cx="281509" cy="28150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89EC2-3527-4227-B45A-15F1FD765C60}">
      <dsp:nvSpPr>
        <dsp:cNvPr id="0" name=""/>
        <dsp:cNvSpPr/>
      </dsp:nvSpPr>
      <dsp:spPr>
        <a:xfrm>
          <a:off x="591168" y="383913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Discovering tools and treatments for Alzheimer's disease, cancer, and other chronic and terminal illness. </a:t>
          </a:r>
        </a:p>
      </dsp:txBody>
      <dsp:txXfrm>
        <a:off x="591168" y="3839131"/>
        <a:ext cx="9924431" cy="511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AEE93-16DD-4283-A961-F55234E1D093}">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6F6AAC-0C4E-407D-8550-4C4C06748BC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ECFA2A-5DAF-45C6-9E71-A7D9B8F90835}">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Artificial intelligence (AI) is the simulation of human intelligence processes by machines, especially computer systems</a:t>
          </a:r>
        </a:p>
      </dsp:txBody>
      <dsp:txXfrm>
        <a:off x="1057183" y="1805"/>
        <a:ext cx="9458416" cy="915310"/>
      </dsp:txXfrm>
    </dsp:sp>
    <dsp:sp modelId="{CBD878A7-4361-46E2-98E7-390E627DA655}">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D39A62-08F4-4332-84C6-AAE9D5989F6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015B4-DAF5-4F4A-83B0-633F2255C4EF}">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This technology enables computers and digital devices to learn, read, write, create and analyze</a:t>
          </a:r>
        </a:p>
      </dsp:txBody>
      <dsp:txXfrm>
        <a:off x="1057183" y="1145944"/>
        <a:ext cx="9458416" cy="915310"/>
      </dsp:txXfrm>
    </dsp:sp>
    <dsp:sp modelId="{D94D9D85-9136-464F-A88A-71164A2EA5B1}">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BA402-F80E-4F01-BF34-620722C3169F}">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4D763-BBD6-4130-84FA-F50201004254}">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Hence it has the capacity to solve problems in a human pattern but with greater speed and accuracy</a:t>
          </a:r>
        </a:p>
      </dsp:txBody>
      <dsp:txXfrm>
        <a:off x="1057183" y="2290082"/>
        <a:ext cx="9458416" cy="915310"/>
      </dsp:txXfrm>
    </dsp:sp>
    <dsp:sp modelId="{2D07B505-1AAA-48F2-881E-601A86E25CC3}">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D44C8-C11C-4A81-A4D3-F26C32E584B0}">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F36E2-2003-432D-B51E-6B97B9AA5FA0}">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AI is broadly defined as a machine or computing platform that is capable of making intelligent decisions</a:t>
          </a:r>
        </a:p>
      </dsp:txBody>
      <dsp:txXfrm>
        <a:off x="1057183" y="3434221"/>
        <a:ext cx="9458416" cy="91531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B625-BDDE-41F4-BE4E-A0F4DA8A59F7}">
      <dsp:nvSpPr>
        <dsp:cNvPr id="0" name=""/>
        <dsp:cNvSpPr/>
      </dsp:nvSpPr>
      <dsp:spPr>
        <a:xfrm>
          <a:off x="0" y="76459"/>
          <a:ext cx="6666833" cy="59962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Epidemiologic mapping in Preventive Medicine</a:t>
          </a:r>
        </a:p>
      </dsp:txBody>
      <dsp:txXfrm>
        <a:off x="29271" y="105730"/>
        <a:ext cx="6608291" cy="541083"/>
      </dsp:txXfrm>
    </dsp:sp>
    <dsp:sp modelId="{BC94D447-FF01-4F53-BB91-CBEF23DC4431}">
      <dsp:nvSpPr>
        <dsp:cNvPr id="0" name=""/>
        <dsp:cNvSpPr/>
      </dsp:nvSpPr>
      <dsp:spPr>
        <a:xfrm>
          <a:off x="0" y="748084"/>
          <a:ext cx="6666833" cy="599625"/>
        </a:xfrm>
        <a:prstGeom prst="roundRect">
          <a:avLst/>
        </a:prstGeom>
        <a:gradFill rotWithShape="0">
          <a:gsLst>
            <a:gs pos="0">
              <a:schemeClr val="accent5">
                <a:hueOff val="-1050478"/>
                <a:satOff val="-1461"/>
                <a:lumOff val="-560"/>
                <a:alphaOff val="0"/>
                <a:satMod val="103000"/>
                <a:lumMod val="102000"/>
                <a:tint val="94000"/>
              </a:schemeClr>
            </a:gs>
            <a:gs pos="50000">
              <a:schemeClr val="accent5">
                <a:hueOff val="-1050478"/>
                <a:satOff val="-1461"/>
                <a:lumOff val="-560"/>
                <a:alphaOff val="0"/>
                <a:satMod val="110000"/>
                <a:lumMod val="100000"/>
                <a:shade val="100000"/>
              </a:schemeClr>
            </a:gs>
            <a:gs pos="100000">
              <a:schemeClr val="accent5">
                <a:hueOff val="-1050478"/>
                <a:satOff val="-1461"/>
                <a:lumOff val="-5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Primary health care revitalization</a:t>
          </a:r>
        </a:p>
      </dsp:txBody>
      <dsp:txXfrm>
        <a:off x="29271" y="777355"/>
        <a:ext cx="6608291" cy="541083"/>
      </dsp:txXfrm>
    </dsp:sp>
    <dsp:sp modelId="{A60571EB-4B2F-4D27-B35A-4621BF6160EF}">
      <dsp:nvSpPr>
        <dsp:cNvPr id="0" name=""/>
        <dsp:cNvSpPr/>
      </dsp:nvSpPr>
      <dsp:spPr>
        <a:xfrm>
          <a:off x="0" y="1419709"/>
          <a:ext cx="6666833" cy="599625"/>
        </a:xfrm>
        <a:prstGeom prst="roundRect">
          <a:avLst/>
        </a:prstGeom>
        <a:gradFill rotWithShape="0">
          <a:gsLst>
            <a:gs pos="0">
              <a:schemeClr val="accent5">
                <a:hueOff val="-2100956"/>
                <a:satOff val="-2922"/>
                <a:lumOff val="-1121"/>
                <a:alphaOff val="0"/>
                <a:satMod val="103000"/>
                <a:lumMod val="102000"/>
                <a:tint val="94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Data acquisition- quality research/clinical trials</a:t>
          </a:r>
        </a:p>
      </dsp:txBody>
      <dsp:txXfrm>
        <a:off x="29271" y="1448980"/>
        <a:ext cx="6608291" cy="541083"/>
      </dsp:txXfrm>
    </dsp:sp>
    <dsp:sp modelId="{37AF3D1B-D763-4EF7-B23A-1B843FC44BB0}">
      <dsp:nvSpPr>
        <dsp:cNvPr id="0" name=""/>
        <dsp:cNvSpPr/>
      </dsp:nvSpPr>
      <dsp:spPr>
        <a:xfrm>
          <a:off x="0" y="2091335"/>
          <a:ext cx="6666833" cy="599625"/>
        </a:xfrm>
        <a:prstGeom prst="roundRect">
          <a:avLst/>
        </a:prstGeom>
        <a:gradFill rotWithShape="0">
          <a:gsLst>
            <a:gs pos="0">
              <a:schemeClr val="accent5">
                <a:hueOff val="-3151433"/>
                <a:satOff val="-4383"/>
                <a:lumOff val="-1681"/>
                <a:alphaOff val="0"/>
                <a:satMod val="103000"/>
                <a:lumMod val="102000"/>
                <a:tint val="94000"/>
              </a:schemeClr>
            </a:gs>
            <a:gs pos="50000">
              <a:schemeClr val="accent5">
                <a:hueOff val="-3151433"/>
                <a:satOff val="-4383"/>
                <a:lumOff val="-1681"/>
                <a:alphaOff val="0"/>
                <a:satMod val="110000"/>
                <a:lumMod val="100000"/>
                <a:shade val="100000"/>
              </a:schemeClr>
            </a:gs>
            <a:gs pos="100000">
              <a:schemeClr val="accent5">
                <a:hueOff val="-3151433"/>
                <a:satOff val="-4383"/>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Heart failure clinics</a:t>
          </a:r>
        </a:p>
      </dsp:txBody>
      <dsp:txXfrm>
        <a:off x="29271" y="2120606"/>
        <a:ext cx="6608291" cy="541083"/>
      </dsp:txXfrm>
    </dsp:sp>
    <dsp:sp modelId="{9ACAE015-E56F-49C8-8293-ACC60E0B5CEF}">
      <dsp:nvSpPr>
        <dsp:cNvPr id="0" name=""/>
        <dsp:cNvSpPr/>
      </dsp:nvSpPr>
      <dsp:spPr>
        <a:xfrm>
          <a:off x="0" y="2762960"/>
          <a:ext cx="6666833" cy="599625"/>
        </a:xfrm>
        <a:prstGeom prst="roundRect">
          <a:avLst/>
        </a:prstGeom>
        <a:gradFill rotWithShape="0">
          <a:gsLst>
            <a:gs pos="0">
              <a:schemeClr val="accent5">
                <a:hueOff val="-4201911"/>
                <a:satOff val="-5845"/>
                <a:lumOff val="-2241"/>
                <a:alphaOff val="0"/>
                <a:satMod val="103000"/>
                <a:lumMod val="102000"/>
                <a:tint val="94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Effective patient follow up</a:t>
          </a:r>
        </a:p>
      </dsp:txBody>
      <dsp:txXfrm>
        <a:off x="29271" y="2792231"/>
        <a:ext cx="6608291" cy="541083"/>
      </dsp:txXfrm>
    </dsp:sp>
    <dsp:sp modelId="{08F2A275-DF7C-4C5A-96A8-D69CAA2AF165}">
      <dsp:nvSpPr>
        <dsp:cNvPr id="0" name=""/>
        <dsp:cNvSpPr/>
      </dsp:nvSpPr>
      <dsp:spPr>
        <a:xfrm>
          <a:off x="0" y="3434585"/>
          <a:ext cx="6666833" cy="599625"/>
        </a:xfrm>
        <a:prstGeom prst="roundRect">
          <a:avLst/>
        </a:prstGeom>
        <a:gradFill rotWithShape="0">
          <a:gsLst>
            <a:gs pos="0">
              <a:schemeClr val="accent5">
                <a:hueOff val="-5252389"/>
                <a:satOff val="-7306"/>
                <a:lumOff val="-2801"/>
                <a:alphaOff val="0"/>
                <a:satMod val="103000"/>
                <a:lumMod val="102000"/>
                <a:tint val="94000"/>
              </a:schemeClr>
            </a:gs>
            <a:gs pos="50000">
              <a:schemeClr val="accent5">
                <a:hueOff val="-5252389"/>
                <a:satOff val="-7306"/>
                <a:lumOff val="-2801"/>
                <a:alphaOff val="0"/>
                <a:satMod val="110000"/>
                <a:lumMod val="100000"/>
                <a:shade val="100000"/>
              </a:schemeClr>
            </a:gs>
            <a:gs pos="100000">
              <a:schemeClr val="accent5">
                <a:hueOff val="-5252389"/>
                <a:satOff val="-7306"/>
                <a:lumOff val="-28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Reduced disease economics</a:t>
          </a:r>
        </a:p>
      </dsp:txBody>
      <dsp:txXfrm>
        <a:off x="29271" y="3463856"/>
        <a:ext cx="6608291" cy="541083"/>
      </dsp:txXfrm>
    </dsp:sp>
    <dsp:sp modelId="{0222C0D9-6EB7-4031-80D2-0490CE951299}">
      <dsp:nvSpPr>
        <dsp:cNvPr id="0" name=""/>
        <dsp:cNvSpPr/>
      </dsp:nvSpPr>
      <dsp:spPr>
        <a:xfrm>
          <a:off x="0" y="4106210"/>
          <a:ext cx="6666833" cy="599625"/>
        </a:xfrm>
        <a:prstGeom prst="roundRect">
          <a:avLst/>
        </a:prstGeom>
        <a:gradFill rotWithShape="0">
          <a:gsLst>
            <a:gs pos="0">
              <a:schemeClr val="accent5">
                <a:hueOff val="-6302867"/>
                <a:satOff val="-8767"/>
                <a:lumOff val="-3362"/>
                <a:alphaOff val="0"/>
                <a:satMod val="103000"/>
                <a:lumMod val="102000"/>
                <a:tint val="94000"/>
              </a:schemeClr>
            </a:gs>
            <a:gs pos="50000">
              <a:schemeClr val="accent5">
                <a:hueOff val="-6302867"/>
                <a:satOff val="-8767"/>
                <a:lumOff val="-3362"/>
                <a:alphaOff val="0"/>
                <a:satMod val="110000"/>
                <a:lumMod val="100000"/>
                <a:shade val="100000"/>
              </a:schemeClr>
            </a:gs>
            <a:gs pos="100000">
              <a:schemeClr val="accent5">
                <a:hueOff val="-6302867"/>
                <a:satOff val="-8767"/>
                <a:lumOff val="-33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Reduced physician burnt out</a:t>
          </a:r>
        </a:p>
      </dsp:txBody>
      <dsp:txXfrm>
        <a:off x="29271" y="4135481"/>
        <a:ext cx="6608291" cy="541083"/>
      </dsp:txXfrm>
    </dsp:sp>
    <dsp:sp modelId="{317308D6-25AF-450B-B9A2-D4FFA5AC66BA}">
      <dsp:nvSpPr>
        <dsp:cNvPr id="0" name=""/>
        <dsp:cNvSpPr/>
      </dsp:nvSpPr>
      <dsp:spPr>
        <a:xfrm>
          <a:off x="0" y="4777834"/>
          <a:ext cx="6666833" cy="599625"/>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Electrophysiology- general practice/cardiology</a:t>
          </a:r>
        </a:p>
      </dsp:txBody>
      <dsp:txXfrm>
        <a:off x="29271" y="4807105"/>
        <a:ext cx="6608291" cy="54108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049BB-7CAB-4762-91AB-0181A242A863}">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65C5053-08A0-4060-B8EE-3AE6BB462F3B}">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Diagnostics- Imaging (radiograph, echocardiography), electrocardiography</a:t>
          </a:r>
        </a:p>
      </dsp:txBody>
      <dsp:txXfrm>
        <a:off x="0" y="0"/>
        <a:ext cx="6666833" cy="1363480"/>
      </dsp:txXfrm>
    </dsp:sp>
    <dsp:sp modelId="{C3DE4383-5DE3-4A11-A1CE-A0134838AB22}">
      <dsp:nvSpPr>
        <dsp:cNvPr id="0" name=""/>
        <dsp:cNvSpPr/>
      </dsp:nvSpPr>
      <dsp:spPr>
        <a:xfrm>
          <a:off x="0" y="1363480"/>
          <a:ext cx="6666833" cy="0"/>
        </a:xfrm>
        <a:prstGeom prst="lin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179AB66-B538-4632-AE76-B48D439A43F6}">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Chatbots</a:t>
          </a:r>
        </a:p>
      </dsp:txBody>
      <dsp:txXfrm>
        <a:off x="0" y="1363480"/>
        <a:ext cx="6666833" cy="1363480"/>
      </dsp:txXfrm>
    </dsp:sp>
    <dsp:sp modelId="{6F617350-5E58-4AD5-B903-61EC7EB71D6A}">
      <dsp:nvSpPr>
        <dsp:cNvPr id="0" name=""/>
        <dsp:cNvSpPr/>
      </dsp:nvSpPr>
      <dsp:spPr>
        <a:xfrm>
          <a:off x="0" y="2726960"/>
          <a:ext cx="6666833" cy="0"/>
        </a:xfrm>
        <a:prstGeom prst="lin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AE29CA-4B99-4A06-9E10-7B3CFE5F0302}">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Remote telemonitoring</a:t>
          </a:r>
        </a:p>
      </dsp:txBody>
      <dsp:txXfrm>
        <a:off x="0" y="2726960"/>
        <a:ext cx="6666833" cy="1363480"/>
      </dsp:txXfrm>
    </dsp:sp>
    <dsp:sp modelId="{DD4137B5-E266-4B06-AA09-3EA6E66F3F8D}">
      <dsp:nvSpPr>
        <dsp:cNvPr id="0" name=""/>
        <dsp:cNvSpPr/>
      </dsp:nvSpPr>
      <dsp:spPr>
        <a:xfrm>
          <a:off x="0" y="4090440"/>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2B83E8-5527-41DC-8A51-BEE7E92658A3}">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Telephonic medicine </a:t>
          </a:r>
        </a:p>
      </dsp:txBody>
      <dsp:txXfrm>
        <a:off x="0" y="4090440"/>
        <a:ext cx="6666833" cy="136348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85C0E-324B-4B7E-895E-B3D82365381D}">
      <dsp:nvSpPr>
        <dsp:cNvPr id="0" name=""/>
        <dsp:cNvSpPr/>
      </dsp:nvSpPr>
      <dsp:spPr>
        <a:xfrm>
          <a:off x="0" y="797719"/>
          <a:ext cx="6666833" cy="9149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AI Chest radiographs are being trained to pick up cardiomegaly, aortic unfolding etc.</a:t>
          </a:r>
        </a:p>
      </dsp:txBody>
      <dsp:txXfrm>
        <a:off x="44664" y="842383"/>
        <a:ext cx="6577505" cy="825612"/>
      </dsp:txXfrm>
    </dsp:sp>
    <dsp:sp modelId="{4DAF59F3-2EC6-4672-AFF3-A6F96B60DAAE}">
      <dsp:nvSpPr>
        <dsp:cNvPr id="0" name=""/>
        <dsp:cNvSpPr/>
      </dsp:nvSpPr>
      <dsp:spPr>
        <a:xfrm>
          <a:off x="0" y="1778899"/>
          <a:ext cx="6666833" cy="91494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Interpretations may be more or up to that of a trained radiologist.</a:t>
          </a:r>
        </a:p>
      </dsp:txBody>
      <dsp:txXfrm>
        <a:off x="44664" y="1823563"/>
        <a:ext cx="6577505" cy="825612"/>
      </dsp:txXfrm>
    </dsp:sp>
    <dsp:sp modelId="{2FD86DB1-77C8-4157-A3DF-A91F484CB3C1}">
      <dsp:nvSpPr>
        <dsp:cNvPr id="0" name=""/>
        <dsp:cNvSpPr/>
      </dsp:nvSpPr>
      <dsp:spPr>
        <a:xfrm>
          <a:off x="0" y="2760080"/>
          <a:ext cx="6666833" cy="91494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Very sensitive to pick mild cardiomegaly (as in example in next slide)</a:t>
          </a:r>
        </a:p>
      </dsp:txBody>
      <dsp:txXfrm>
        <a:off x="44664" y="2804744"/>
        <a:ext cx="6577505" cy="825612"/>
      </dsp:txXfrm>
    </dsp:sp>
    <dsp:sp modelId="{7690A4F4-B208-49AB-96F6-6BA932A57F0E}">
      <dsp:nvSpPr>
        <dsp:cNvPr id="0" name=""/>
        <dsp:cNvSpPr/>
      </dsp:nvSpPr>
      <dsp:spPr>
        <a:xfrm>
          <a:off x="0" y="3741260"/>
          <a:ext cx="6666833" cy="9149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Usefulness: May help in population screening of CVD complications and in identifying cardiac diseases</a:t>
          </a:r>
        </a:p>
      </dsp:txBody>
      <dsp:txXfrm>
        <a:off x="44664" y="3785924"/>
        <a:ext cx="6577505" cy="82561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CAF0-3A89-470D-87CC-3D462880B0AC}">
      <dsp:nvSpPr>
        <dsp:cNvPr id="0" name=""/>
        <dsp:cNvSpPr/>
      </dsp:nvSpPr>
      <dsp:spPr>
        <a:xfrm>
          <a:off x="0" y="4366"/>
          <a:ext cx="6245265" cy="9301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2F6F2-0C57-46DA-B7A9-0E097772AD68}">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1355D7-9B06-446C-8A37-34127DF59F4E}">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The social constructs that perpetuate hypertension myths worsen hypertension control.</a:t>
          </a:r>
        </a:p>
      </dsp:txBody>
      <dsp:txXfrm>
        <a:off x="1074268" y="4366"/>
        <a:ext cx="5170996" cy="930102"/>
      </dsp:txXfrm>
    </dsp:sp>
    <dsp:sp modelId="{28FDBD9B-F7C4-41DC-94DE-B16972F9FDD8}">
      <dsp:nvSpPr>
        <dsp:cNvPr id="0" name=""/>
        <dsp:cNvSpPr/>
      </dsp:nvSpPr>
      <dsp:spPr>
        <a:xfrm>
          <a:off x="0" y="1166994"/>
          <a:ext cx="6245265" cy="9301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B2EE6-30F1-4319-9D1B-CC2570E30F58}">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4FC905-64C7-4B6E-AA3B-78E810CA4413}">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Many patients get their hypertension knowledge from health workers.</a:t>
          </a:r>
        </a:p>
      </dsp:txBody>
      <dsp:txXfrm>
        <a:off x="1074268" y="1166994"/>
        <a:ext cx="5170996" cy="930102"/>
      </dsp:txXfrm>
    </dsp:sp>
    <dsp:sp modelId="{B46F4042-92A7-4060-8AF8-A5D45555F4F8}">
      <dsp:nvSpPr>
        <dsp:cNvPr id="0" name=""/>
        <dsp:cNvSpPr/>
      </dsp:nvSpPr>
      <dsp:spPr>
        <a:xfrm>
          <a:off x="0" y="2329622"/>
          <a:ext cx="6245265" cy="9301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BCFBF-F7CA-4DFE-A3E3-F3E5593161EE}">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F4BAC-ADE8-4B0D-9E32-517913297653}">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Flow of hypertension myths could be iatrogenic and transgenerational</a:t>
          </a:r>
        </a:p>
      </dsp:txBody>
      <dsp:txXfrm>
        <a:off x="1074268" y="2329622"/>
        <a:ext cx="5170996" cy="930102"/>
      </dsp:txXfrm>
    </dsp:sp>
    <dsp:sp modelId="{1C18535D-D059-4D0B-B9C9-6DBE6B276BAC}">
      <dsp:nvSpPr>
        <dsp:cNvPr id="0" name=""/>
        <dsp:cNvSpPr/>
      </dsp:nvSpPr>
      <dsp:spPr>
        <a:xfrm>
          <a:off x="0" y="3492250"/>
          <a:ext cx="6245265" cy="9301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050D5-FCF3-463C-995F-876F417D0890}">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3F8457-D7DC-4D3D-B637-EA032689ED17}">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AI chatbots are very efficient and can immunize both patients and health workers from all forms of hypertension myths.</a:t>
          </a:r>
        </a:p>
      </dsp:txBody>
      <dsp:txXfrm>
        <a:off x="1074268" y="3492250"/>
        <a:ext cx="5170996" cy="930102"/>
      </dsp:txXfrm>
    </dsp:sp>
    <dsp:sp modelId="{45374B0A-2E86-434E-AE28-A1FD15DDA12A}">
      <dsp:nvSpPr>
        <dsp:cNvPr id="0" name=""/>
        <dsp:cNvSpPr/>
      </dsp:nvSpPr>
      <dsp:spPr>
        <a:xfrm>
          <a:off x="0" y="4654878"/>
          <a:ext cx="6245265" cy="93010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6F2C1-E0CB-46B7-AD24-2B72E53B5B73}">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2C3E54-EB5D-45AC-B7F6-C238D2AC96F3}">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dirty="0"/>
            <a:t>Chatbots can be a source of updated information for patient counselling.</a:t>
          </a:r>
        </a:p>
      </dsp:txBody>
      <dsp:txXfrm>
        <a:off x="1074268" y="4654878"/>
        <a:ext cx="5170996" cy="93010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FEA61-F43D-4FEE-8981-419162886222}">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E7A20-1561-40D2-9FEF-99BFA7AF2099}">
      <dsp:nvSpPr>
        <dsp:cNvPr id="0" name=""/>
        <dsp:cNvSpPr/>
      </dsp:nvSpPr>
      <dsp:spPr>
        <a:xfrm>
          <a:off x="0" y="531"/>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Reasoning and problem solving</a:t>
          </a:r>
        </a:p>
      </dsp:txBody>
      <dsp:txXfrm>
        <a:off x="0" y="531"/>
        <a:ext cx="10515600" cy="483363"/>
      </dsp:txXfrm>
    </dsp:sp>
    <dsp:sp modelId="{292EAC2B-97A1-4E5F-8DCC-61C922C03FB7}">
      <dsp:nvSpPr>
        <dsp:cNvPr id="0" name=""/>
        <dsp:cNvSpPr/>
      </dsp:nvSpPr>
      <dsp:spPr>
        <a:xfrm>
          <a:off x="0" y="48389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1F3AF-66E0-437F-8257-F928BE04CC0D}">
      <dsp:nvSpPr>
        <dsp:cNvPr id="0" name=""/>
        <dsp:cNvSpPr/>
      </dsp:nvSpPr>
      <dsp:spPr>
        <a:xfrm>
          <a:off x="0" y="483895"/>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Knowledge representation</a:t>
          </a:r>
        </a:p>
      </dsp:txBody>
      <dsp:txXfrm>
        <a:off x="0" y="483895"/>
        <a:ext cx="10515600" cy="483363"/>
      </dsp:txXfrm>
    </dsp:sp>
    <dsp:sp modelId="{34002CD4-093B-48B6-BD97-7E7B0A7FAC87}">
      <dsp:nvSpPr>
        <dsp:cNvPr id="0" name=""/>
        <dsp:cNvSpPr/>
      </dsp:nvSpPr>
      <dsp:spPr>
        <a:xfrm>
          <a:off x="0" y="96725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218460-81DB-4E4E-8B3E-E0996E8B6210}">
      <dsp:nvSpPr>
        <dsp:cNvPr id="0" name=""/>
        <dsp:cNvSpPr/>
      </dsp:nvSpPr>
      <dsp:spPr>
        <a:xfrm>
          <a:off x="0" y="967259"/>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Planning</a:t>
          </a:r>
        </a:p>
      </dsp:txBody>
      <dsp:txXfrm>
        <a:off x="0" y="967259"/>
        <a:ext cx="10515600" cy="483363"/>
      </dsp:txXfrm>
    </dsp:sp>
    <dsp:sp modelId="{D6092691-71E0-4FCF-91EA-D8C9B9BE3D3D}">
      <dsp:nvSpPr>
        <dsp:cNvPr id="0" name=""/>
        <dsp:cNvSpPr/>
      </dsp:nvSpPr>
      <dsp:spPr>
        <a:xfrm>
          <a:off x="0" y="145062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36898-E3AA-4FC1-8952-927E90A827DC}">
      <dsp:nvSpPr>
        <dsp:cNvPr id="0" name=""/>
        <dsp:cNvSpPr/>
      </dsp:nvSpPr>
      <dsp:spPr>
        <a:xfrm>
          <a:off x="0" y="1450623"/>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Learning</a:t>
          </a:r>
        </a:p>
      </dsp:txBody>
      <dsp:txXfrm>
        <a:off x="0" y="1450623"/>
        <a:ext cx="10515600" cy="483363"/>
      </dsp:txXfrm>
    </dsp:sp>
    <dsp:sp modelId="{CBF0BFCC-4EB8-4EB2-A2EC-F297084E673B}">
      <dsp:nvSpPr>
        <dsp:cNvPr id="0" name=""/>
        <dsp:cNvSpPr/>
      </dsp:nvSpPr>
      <dsp:spPr>
        <a:xfrm>
          <a:off x="0" y="19339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F9603-6F3A-4489-8E51-996FB6988144}">
      <dsp:nvSpPr>
        <dsp:cNvPr id="0" name=""/>
        <dsp:cNvSpPr/>
      </dsp:nvSpPr>
      <dsp:spPr>
        <a:xfrm>
          <a:off x="0" y="1933987"/>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Natural language processing</a:t>
          </a:r>
        </a:p>
      </dsp:txBody>
      <dsp:txXfrm>
        <a:off x="0" y="1933987"/>
        <a:ext cx="10515600" cy="483363"/>
      </dsp:txXfrm>
    </dsp:sp>
    <dsp:sp modelId="{5E88CDDF-0223-4412-B029-3219A4C096E8}">
      <dsp:nvSpPr>
        <dsp:cNvPr id="0" name=""/>
        <dsp:cNvSpPr/>
      </dsp:nvSpPr>
      <dsp:spPr>
        <a:xfrm>
          <a:off x="0" y="24173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AB540-BF42-4AB6-A0FC-DBFF29F372FA}">
      <dsp:nvSpPr>
        <dsp:cNvPr id="0" name=""/>
        <dsp:cNvSpPr/>
      </dsp:nvSpPr>
      <dsp:spPr>
        <a:xfrm>
          <a:off x="0" y="2417350"/>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Perception</a:t>
          </a:r>
        </a:p>
      </dsp:txBody>
      <dsp:txXfrm>
        <a:off x="0" y="2417350"/>
        <a:ext cx="10515600" cy="483363"/>
      </dsp:txXfrm>
    </dsp:sp>
    <dsp:sp modelId="{3B019FB0-6452-47AD-8DF9-8CA1D6C66B8C}">
      <dsp:nvSpPr>
        <dsp:cNvPr id="0" name=""/>
        <dsp:cNvSpPr/>
      </dsp:nvSpPr>
      <dsp:spPr>
        <a:xfrm>
          <a:off x="0" y="29007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4D1B8-CEC1-407B-98D1-FD91911FE024}">
      <dsp:nvSpPr>
        <dsp:cNvPr id="0" name=""/>
        <dsp:cNvSpPr/>
      </dsp:nvSpPr>
      <dsp:spPr>
        <a:xfrm>
          <a:off x="0" y="2900714"/>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Motion manipulation</a:t>
          </a:r>
        </a:p>
      </dsp:txBody>
      <dsp:txXfrm>
        <a:off x="0" y="2900714"/>
        <a:ext cx="10515600" cy="483363"/>
      </dsp:txXfrm>
    </dsp:sp>
    <dsp:sp modelId="{C1E46E4E-CFA3-4138-AA56-D84EFC91ADCB}">
      <dsp:nvSpPr>
        <dsp:cNvPr id="0" name=""/>
        <dsp:cNvSpPr/>
      </dsp:nvSpPr>
      <dsp:spPr>
        <a:xfrm>
          <a:off x="0" y="33840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2C04F3-3FDC-4DFB-A4AE-D61E7573C161}">
      <dsp:nvSpPr>
        <dsp:cNvPr id="0" name=""/>
        <dsp:cNvSpPr/>
      </dsp:nvSpPr>
      <dsp:spPr>
        <a:xfrm>
          <a:off x="0" y="3384078"/>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Creativity</a:t>
          </a:r>
        </a:p>
      </dsp:txBody>
      <dsp:txXfrm>
        <a:off x="0" y="3384078"/>
        <a:ext cx="10515600" cy="483363"/>
      </dsp:txXfrm>
    </dsp:sp>
    <dsp:sp modelId="{5D2D9657-BF1B-49C1-BE06-9E19E92F7CE7}">
      <dsp:nvSpPr>
        <dsp:cNvPr id="0" name=""/>
        <dsp:cNvSpPr/>
      </dsp:nvSpPr>
      <dsp:spPr>
        <a:xfrm>
          <a:off x="0" y="386744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55A09-A838-4F2F-84BF-A7C4D2546DC2}">
      <dsp:nvSpPr>
        <dsp:cNvPr id="0" name=""/>
        <dsp:cNvSpPr/>
      </dsp:nvSpPr>
      <dsp:spPr>
        <a:xfrm>
          <a:off x="0" y="3867442"/>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General intelligence </a:t>
          </a:r>
        </a:p>
      </dsp:txBody>
      <dsp:txXfrm>
        <a:off x="0" y="3867442"/>
        <a:ext cx="10515600" cy="48336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C6FCE-E37B-499F-855A-0CA5E96C0606}">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5698AA-45D8-455C-BFC6-3C0E47F4D96C}">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E6F707-A208-4696-AAFD-982072AED741}">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US" sz="2100" kern="1200" dirty="0"/>
            <a:t>Digital health is described as the use of information and communication technologies in healthcare and medicine. It leverages technology and data.</a:t>
          </a:r>
        </a:p>
      </dsp:txBody>
      <dsp:txXfrm>
        <a:off x="1058686" y="1808"/>
        <a:ext cx="9456913" cy="916611"/>
      </dsp:txXfrm>
    </dsp:sp>
    <dsp:sp modelId="{AB2E1A8B-D9B7-4DF5-BCFD-F31B037CE8E0}">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02285-43B0-4FD1-A01D-2CFB43FA75C4}">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9842CD-E7F5-47B2-9500-48D46D73CC9F}">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US" sz="2100" kern="1200"/>
            <a:t>However, ensuring that these advancements benefit minority populations and those in LMICs remains crucial</a:t>
          </a:r>
        </a:p>
      </dsp:txBody>
      <dsp:txXfrm>
        <a:off x="1058686" y="1147573"/>
        <a:ext cx="9456913" cy="916611"/>
      </dsp:txXfrm>
    </dsp:sp>
    <dsp:sp modelId="{DC9D9450-F341-441B-991C-F453DD40F355}">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6AE90-A0AE-4D9D-9920-A6F485AA8D2B}">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34235F-6BB9-45AC-B354-3BCECECDE20B}">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US" sz="2100" kern="1200"/>
            <a:t>It is imperative that the needs of these groups are not ignored or de-prioritised, as to do so would widen the existing gap in cardiovascular care.</a:t>
          </a:r>
        </a:p>
      </dsp:txBody>
      <dsp:txXfrm>
        <a:off x="1058686" y="2293338"/>
        <a:ext cx="9456913" cy="916611"/>
      </dsp:txXfrm>
    </dsp:sp>
    <dsp:sp modelId="{F8E95948-35EE-4E0E-8098-B0A4DCF9BC1E}">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4C965-3E9B-4556-A811-BE8DACC58779}">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2FB890-4F7F-4618-A32F-D77772D43DF7}">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US" sz="2100" kern="1200"/>
            <a:t>Organized, transparent collaboration among all stakeholders— researchers, clinicians, and funding bodies—is essential for safe and impactful global patient care.</a:t>
          </a:r>
        </a:p>
      </dsp:txBody>
      <dsp:txXfrm>
        <a:off x="1058686" y="3439103"/>
        <a:ext cx="9456913" cy="916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72498-277D-48C2-B43E-8A5D3FE747A9}">
      <dsp:nvSpPr>
        <dsp:cNvPr id="0" name=""/>
        <dsp:cNvSpPr/>
      </dsp:nvSpPr>
      <dsp:spPr>
        <a:xfrm>
          <a:off x="438504" y="1295266"/>
          <a:ext cx="715078" cy="715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12ADBB-9C7C-402D-8255-3645F01EA7F6}">
      <dsp:nvSpPr>
        <dsp:cNvPr id="0" name=""/>
        <dsp:cNvSpPr/>
      </dsp:nvSpPr>
      <dsp:spPr>
        <a:xfrm>
          <a:off x="1512"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healthcare and  medicine</a:t>
          </a:r>
        </a:p>
      </dsp:txBody>
      <dsp:txXfrm>
        <a:off x="1512" y="2261913"/>
        <a:ext cx="1589062" cy="635625"/>
      </dsp:txXfrm>
    </dsp:sp>
    <dsp:sp modelId="{4A145B61-1637-4FC8-86BE-2E5AE52D3866}">
      <dsp:nvSpPr>
        <dsp:cNvPr id="0" name=""/>
        <dsp:cNvSpPr/>
      </dsp:nvSpPr>
      <dsp:spPr>
        <a:xfrm>
          <a:off x="2305652" y="1295266"/>
          <a:ext cx="715078" cy="715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0D6AAC-0092-4E32-A2A8-E62DE7DCBA9F}">
      <dsp:nvSpPr>
        <dsp:cNvPr id="0" name=""/>
        <dsp:cNvSpPr/>
      </dsp:nvSpPr>
      <dsp:spPr>
        <a:xfrm>
          <a:off x="1868660"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Automotive</a:t>
          </a:r>
        </a:p>
      </dsp:txBody>
      <dsp:txXfrm>
        <a:off x="1868660" y="2261913"/>
        <a:ext cx="1589062" cy="635625"/>
      </dsp:txXfrm>
    </dsp:sp>
    <dsp:sp modelId="{DDCCDE41-DA14-44A1-A437-6B61010F6CB9}">
      <dsp:nvSpPr>
        <dsp:cNvPr id="0" name=""/>
        <dsp:cNvSpPr/>
      </dsp:nvSpPr>
      <dsp:spPr>
        <a:xfrm>
          <a:off x="4172801" y="1295266"/>
          <a:ext cx="715078" cy="715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45BFEA-58A1-4843-AE03-51482E4AA121}">
      <dsp:nvSpPr>
        <dsp:cNvPr id="0" name=""/>
        <dsp:cNvSpPr/>
      </dsp:nvSpPr>
      <dsp:spPr>
        <a:xfrm>
          <a:off x="3735809"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Finance and economics</a:t>
          </a:r>
        </a:p>
      </dsp:txBody>
      <dsp:txXfrm>
        <a:off x="3735809" y="2261913"/>
        <a:ext cx="1589062" cy="635625"/>
      </dsp:txXfrm>
    </dsp:sp>
    <dsp:sp modelId="{5B54301E-8A29-4C7E-8FF7-1F991F884A59}">
      <dsp:nvSpPr>
        <dsp:cNvPr id="0" name=""/>
        <dsp:cNvSpPr/>
      </dsp:nvSpPr>
      <dsp:spPr>
        <a:xfrm>
          <a:off x="6039949" y="1295266"/>
          <a:ext cx="715078" cy="7150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3D5BF-D78B-41E6-947F-9AE73C0E51D2}">
      <dsp:nvSpPr>
        <dsp:cNvPr id="0" name=""/>
        <dsp:cNvSpPr/>
      </dsp:nvSpPr>
      <dsp:spPr>
        <a:xfrm>
          <a:off x="5602957"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Video game</a:t>
          </a:r>
        </a:p>
      </dsp:txBody>
      <dsp:txXfrm>
        <a:off x="5602957" y="2261913"/>
        <a:ext cx="1589062" cy="635625"/>
      </dsp:txXfrm>
    </dsp:sp>
    <dsp:sp modelId="{38FB4441-5175-4CBC-98C2-F5752F5956E5}">
      <dsp:nvSpPr>
        <dsp:cNvPr id="0" name=""/>
        <dsp:cNvSpPr/>
      </dsp:nvSpPr>
      <dsp:spPr>
        <a:xfrm>
          <a:off x="7907098" y="1295266"/>
          <a:ext cx="715078" cy="7150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158CD4-BFB3-464E-AECF-350D0ED917B2}">
      <dsp:nvSpPr>
        <dsp:cNvPr id="0" name=""/>
        <dsp:cNvSpPr/>
      </dsp:nvSpPr>
      <dsp:spPr>
        <a:xfrm>
          <a:off x="7470105"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Heavy industries</a:t>
          </a:r>
        </a:p>
      </dsp:txBody>
      <dsp:txXfrm>
        <a:off x="7470105" y="2261913"/>
        <a:ext cx="1589062" cy="635625"/>
      </dsp:txXfrm>
    </dsp:sp>
    <dsp:sp modelId="{AE94A82E-7583-469B-9919-5668C28D951A}">
      <dsp:nvSpPr>
        <dsp:cNvPr id="0" name=""/>
        <dsp:cNvSpPr/>
      </dsp:nvSpPr>
      <dsp:spPr>
        <a:xfrm>
          <a:off x="9774246" y="1295266"/>
          <a:ext cx="715078" cy="71507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6F275A-5E0F-4D00-944F-A42AC5795A9A}">
      <dsp:nvSpPr>
        <dsp:cNvPr id="0" name=""/>
        <dsp:cNvSpPr/>
      </dsp:nvSpPr>
      <dsp:spPr>
        <a:xfrm>
          <a:off x="9337254"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Robotics </a:t>
          </a:r>
        </a:p>
      </dsp:txBody>
      <dsp:txXfrm>
        <a:off x="9337254" y="2261913"/>
        <a:ext cx="1589062" cy="635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DD09B-1D3A-4225-9355-755EFB26CD57}">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D63E23-F00E-4E62-99A8-AC30277B5105}">
      <dsp:nvSpPr>
        <dsp:cNvPr id="0" name=""/>
        <dsp:cNvSpPr/>
      </dsp:nvSpPr>
      <dsp:spPr>
        <a:xfrm>
          <a:off x="0" y="53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Health education</a:t>
          </a:r>
        </a:p>
      </dsp:txBody>
      <dsp:txXfrm>
        <a:off x="0" y="531"/>
        <a:ext cx="10515600" cy="435027"/>
      </dsp:txXfrm>
    </dsp:sp>
    <dsp:sp modelId="{7E386097-A1C0-46C0-AC15-45D6889E8AA6}">
      <dsp:nvSpPr>
        <dsp:cNvPr id="0" name=""/>
        <dsp:cNvSpPr/>
      </dsp:nvSpPr>
      <dsp:spPr>
        <a:xfrm>
          <a:off x="0" y="43555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35809-4C0F-411E-8AB3-739FF7006ECF}">
      <dsp:nvSpPr>
        <dsp:cNvPr id="0" name=""/>
        <dsp:cNvSpPr/>
      </dsp:nvSpPr>
      <dsp:spPr>
        <a:xfrm>
          <a:off x="0" y="435558"/>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Triaging</a:t>
          </a:r>
        </a:p>
      </dsp:txBody>
      <dsp:txXfrm>
        <a:off x="0" y="435558"/>
        <a:ext cx="10515600" cy="435027"/>
      </dsp:txXfrm>
    </dsp:sp>
    <dsp:sp modelId="{A011B431-5F12-40AE-8740-325F8FB053DA}">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85E92-8C8D-4925-A5FC-24E91B057023}">
      <dsp:nvSpPr>
        <dsp:cNvPr id="0" name=""/>
        <dsp:cNvSpPr/>
      </dsp:nvSpPr>
      <dsp:spPr>
        <a:xfrm>
          <a:off x="0" y="87058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Telemonitoring</a:t>
          </a:r>
        </a:p>
      </dsp:txBody>
      <dsp:txXfrm>
        <a:off x="0" y="870586"/>
        <a:ext cx="10515600" cy="435027"/>
      </dsp:txXfrm>
    </dsp:sp>
    <dsp:sp modelId="{356C979F-5BB4-4BFA-B020-FC36CA980408}">
      <dsp:nvSpPr>
        <dsp:cNvPr id="0" name=""/>
        <dsp:cNvSpPr/>
      </dsp:nvSpPr>
      <dsp:spPr>
        <a:xfrm>
          <a:off x="0" y="130561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D4FF8-56A4-47C3-85F5-F8F0E1764C96}">
      <dsp:nvSpPr>
        <dsp:cNvPr id="0" name=""/>
        <dsp:cNvSpPr/>
      </dsp:nvSpPr>
      <dsp:spPr>
        <a:xfrm>
          <a:off x="0" y="1305613"/>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Virtual consultation</a:t>
          </a:r>
        </a:p>
      </dsp:txBody>
      <dsp:txXfrm>
        <a:off x="0" y="1305613"/>
        <a:ext cx="10515600" cy="435027"/>
      </dsp:txXfrm>
    </dsp:sp>
    <dsp:sp modelId="{DDE4593A-D667-403B-B927-7638134E202C}">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0E53C-A79A-4D82-8731-2C63C2CEFF5B}">
      <dsp:nvSpPr>
        <dsp:cNvPr id="0" name=""/>
        <dsp:cNvSpPr/>
      </dsp:nvSpPr>
      <dsp:spPr>
        <a:xfrm>
          <a:off x="0" y="174064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Image analysis (radiology, histopathology)</a:t>
          </a:r>
        </a:p>
      </dsp:txBody>
      <dsp:txXfrm>
        <a:off x="0" y="1740641"/>
        <a:ext cx="10515600" cy="435027"/>
      </dsp:txXfrm>
    </dsp:sp>
    <dsp:sp modelId="{12F57BE7-BD1A-4C50-A329-D46792F9ED59}">
      <dsp:nvSpPr>
        <dsp:cNvPr id="0" name=""/>
        <dsp:cNvSpPr/>
      </dsp:nvSpPr>
      <dsp:spPr>
        <a:xfrm>
          <a:off x="0" y="217566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65321-382A-4915-84A2-EA5CB7A005BD}">
      <dsp:nvSpPr>
        <dsp:cNvPr id="0" name=""/>
        <dsp:cNvSpPr/>
      </dsp:nvSpPr>
      <dsp:spPr>
        <a:xfrm>
          <a:off x="0" y="217566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Drug repurposing </a:t>
          </a:r>
        </a:p>
      </dsp:txBody>
      <dsp:txXfrm>
        <a:off x="0" y="2175669"/>
        <a:ext cx="10515600" cy="435027"/>
      </dsp:txXfrm>
    </dsp:sp>
    <dsp:sp modelId="{0E4438C3-1121-4B7F-B0E0-E7F2DAE19D13}">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3DD9A-3442-4EB6-AB98-8F7892BC0402}">
      <dsp:nvSpPr>
        <dsp:cNvPr id="0" name=""/>
        <dsp:cNvSpPr/>
      </dsp:nvSpPr>
      <dsp:spPr>
        <a:xfrm>
          <a:off x="0" y="261069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Research</a:t>
          </a:r>
        </a:p>
      </dsp:txBody>
      <dsp:txXfrm>
        <a:off x="0" y="2610696"/>
        <a:ext cx="10515600" cy="435027"/>
      </dsp:txXfrm>
    </dsp:sp>
    <dsp:sp modelId="{0C964061-F03D-46A7-856F-C004E70F3835}">
      <dsp:nvSpPr>
        <dsp:cNvPr id="0" name=""/>
        <dsp:cNvSpPr/>
      </dsp:nvSpPr>
      <dsp:spPr>
        <a:xfrm>
          <a:off x="0" y="30457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469ED-67CB-410A-8BC4-3A8180C34EC7}">
      <dsp:nvSpPr>
        <dsp:cNvPr id="0" name=""/>
        <dsp:cNvSpPr/>
      </dsp:nvSpPr>
      <dsp:spPr>
        <a:xfrm>
          <a:off x="0" y="3045724"/>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Data handling and analysis</a:t>
          </a:r>
        </a:p>
      </dsp:txBody>
      <dsp:txXfrm>
        <a:off x="0" y="3045724"/>
        <a:ext cx="10515600" cy="435027"/>
      </dsp:txXfrm>
    </dsp:sp>
    <dsp:sp modelId="{937FF0D7-8C9E-43CF-B62F-1549774CE4AE}">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44D5E-3FC3-463C-90A6-CC0F3B2DD49E}">
      <dsp:nvSpPr>
        <dsp:cNvPr id="0" name=""/>
        <dsp:cNvSpPr/>
      </dsp:nvSpPr>
      <dsp:spPr>
        <a:xfrm>
          <a:off x="0" y="348075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Robot assisted surgery</a:t>
          </a:r>
        </a:p>
      </dsp:txBody>
      <dsp:txXfrm>
        <a:off x="0" y="3480751"/>
        <a:ext cx="10515600" cy="435027"/>
      </dsp:txXfrm>
    </dsp:sp>
    <dsp:sp modelId="{C76B5572-7943-459F-B099-F75A40576187}">
      <dsp:nvSpPr>
        <dsp:cNvPr id="0" name=""/>
        <dsp:cNvSpPr/>
      </dsp:nvSpPr>
      <dsp:spPr>
        <a:xfrm>
          <a:off x="0" y="391577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02853-1AA8-43B8-813C-B461C0D6F3CF}">
      <dsp:nvSpPr>
        <dsp:cNvPr id="0" name=""/>
        <dsp:cNvSpPr/>
      </dsp:nvSpPr>
      <dsp:spPr>
        <a:xfrm>
          <a:off x="0" y="391577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Diagnosis</a:t>
          </a:r>
        </a:p>
      </dsp:txBody>
      <dsp:txXfrm>
        <a:off x="0" y="3915779"/>
        <a:ext cx="10515600" cy="435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8A27-7D89-44AA-9657-255C55FA63EF}">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719ED-DE32-44B2-A1A9-353227B8BB3D}">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A434A-B388-4C0D-90CB-3F8153D4452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Many big drug companies have invested in AI to develop better diagnostics or biomarkers to aid drug target identification and design new drugs and products</a:t>
          </a:r>
        </a:p>
      </dsp:txBody>
      <dsp:txXfrm>
        <a:off x="1435590" y="531"/>
        <a:ext cx="9080009" cy="1242935"/>
      </dsp:txXfrm>
    </dsp:sp>
    <dsp:sp modelId="{01474D14-B0C3-42A6-A95E-F1B209FD0A7A}">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C4113-2C5A-4025-9BEE-9178BD424CD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50F6C-E981-40BB-921E-0FCB3964A102}">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Merk partnered with Numerate in March 2012 focusing on generating novel small molecular drug leads for unnamed CVD target</a:t>
          </a:r>
        </a:p>
      </dsp:txBody>
      <dsp:txXfrm>
        <a:off x="1435590" y="1554201"/>
        <a:ext cx="9080009" cy="1242935"/>
      </dsp:txXfrm>
    </dsp:sp>
    <dsp:sp modelId="{7476D62D-93CD-4410-B504-A4B1415BD38D}">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AEFF79-7DC5-4C71-8DAE-69200886818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03C02-CC89-4F47-BD65-25A4EBEC5BD4}">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In Dec 2016 Pfizer and IBM announced partnership to accelerate drug discovery in immuno-oncology</a:t>
          </a:r>
        </a:p>
      </dsp:txBody>
      <dsp:txXfrm>
        <a:off x="1435590" y="3107870"/>
        <a:ext cx="9080009" cy="1242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2FA93-F4E5-457A-A7E2-875E816B8C42}">
      <dsp:nvSpPr>
        <dsp:cNvPr id="0" name=""/>
        <dsp:cNvSpPr/>
      </dsp:nvSpPr>
      <dsp:spPr>
        <a:xfrm>
          <a:off x="0" y="993347"/>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2049B57-30AF-4028-88C1-C8C9FA6E7AAA}">
      <dsp:nvSpPr>
        <dsp:cNvPr id="0" name=""/>
        <dsp:cNvSpPr/>
      </dsp:nvSpPr>
      <dsp:spPr>
        <a:xfrm>
          <a:off x="328612" y="130552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Massive amount of data</a:t>
          </a:r>
        </a:p>
      </dsp:txBody>
      <dsp:txXfrm>
        <a:off x="383617" y="1360534"/>
        <a:ext cx="2847502" cy="1768010"/>
      </dsp:txXfrm>
    </dsp:sp>
    <dsp:sp modelId="{43465E06-DFC1-4204-9F3D-BCF6A4A42957}">
      <dsp:nvSpPr>
        <dsp:cNvPr id="0" name=""/>
        <dsp:cNvSpPr/>
      </dsp:nvSpPr>
      <dsp:spPr>
        <a:xfrm>
          <a:off x="3614737" y="993347"/>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D6F647F-CF21-49D4-AD51-6196849256CD}">
      <dsp:nvSpPr>
        <dsp:cNvPr id="0" name=""/>
        <dsp:cNvSpPr/>
      </dsp:nvSpPr>
      <dsp:spPr>
        <a:xfrm>
          <a:off x="3943350" y="130552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Sophisticated algorithms </a:t>
          </a:r>
        </a:p>
      </dsp:txBody>
      <dsp:txXfrm>
        <a:off x="3998355" y="1360534"/>
        <a:ext cx="2847502" cy="1768010"/>
      </dsp:txXfrm>
    </dsp:sp>
    <dsp:sp modelId="{9C14E7DB-D69B-4545-8F21-F812CF4209B3}">
      <dsp:nvSpPr>
        <dsp:cNvPr id="0" name=""/>
        <dsp:cNvSpPr/>
      </dsp:nvSpPr>
      <dsp:spPr>
        <a:xfrm>
          <a:off x="7229475" y="993347"/>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494CA40-7A36-445C-9C38-E17EA665D415}">
      <dsp:nvSpPr>
        <dsp:cNvPr id="0" name=""/>
        <dsp:cNvSpPr/>
      </dsp:nvSpPr>
      <dsp:spPr>
        <a:xfrm>
          <a:off x="7558087" y="130552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High performance of parallel processors </a:t>
          </a:r>
        </a:p>
      </dsp:txBody>
      <dsp:txXfrm>
        <a:off x="7613092" y="1360534"/>
        <a:ext cx="2847502" cy="1768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3DA7F-A558-4E82-A7F1-910B0C8D5635}">
      <dsp:nvSpPr>
        <dsp:cNvPr id="0" name=""/>
        <dsp:cNvSpPr/>
      </dsp:nvSpPr>
      <dsp:spPr>
        <a:xfrm>
          <a:off x="0" y="26018"/>
          <a:ext cx="10515600" cy="959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machine learning-</a:t>
          </a:r>
        </a:p>
      </dsp:txBody>
      <dsp:txXfrm>
        <a:off x="46834" y="72852"/>
        <a:ext cx="10421932" cy="865732"/>
      </dsp:txXfrm>
    </dsp:sp>
    <dsp:sp modelId="{2D663191-55F5-4052-9DAC-9B1E54947443}">
      <dsp:nvSpPr>
        <dsp:cNvPr id="0" name=""/>
        <dsp:cNvSpPr/>
      </dsp:nvSpPr>
      <dsp:spPr>
        <a:xfrm>
          <a:off x="0" y="985419"/>
          <a:ext cx="10515600"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involves computational techniques that learn from examples instead of operating from predefined rules</a:t>
          </a:r>
        </a:p>
      </dsp:txBody>
      <dsp:txXfrm>
        <a:off x="0" y="985419"/>
        <a:ext cx="10515600" cy="972900"/>
      </dsp:txXfrm>
    </dsp:sp>
    <dsp:sp modelId="{E74030DA-C681-4077-B089-53DA3283ADF5}">
      <dsp:nvSpPr>
        <dsp:cNvPr id="0" name=""/>
        <dsp:cNvSpPr/>
      </dsp:nvSpPr>
      <dsp:spPr>
        <a:xfrm>
          <a:off x="0" y="1958319"/>
          <a:ext cx="10515600" cy="9594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natural language processing</a:t>
          </a:r>
        </a:p>
      </dsp:txBody>
      <dsp:txXfrm>
        <a:off x="46834" y="2005153"/>
        <a:ext cx="10421932" cy="865732"/>
      </dsp:txXfrm>
    </dsp:sp>
    <dsp:sp modelId="{EFBD20D1-7EEA-4CDB-9DBF-35B2F198C08F}">
      <dsp:nvSpPr>
        <dsp:cNvPr id="0" name=""/>
        <dsp:cNvSpPr/>
      </dsp:nvSpPr>
      <dsp:spPr>
        <a:xfrm>
          <a:off x="0" y="2917719"/>
          <a:ext cx="10515600"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Has the ability of a computer to transform human language and unstructured text into machine-readable structured data that reliably reflect the intent of the language</a:t>
          </a:r>
        </a:p>
      </dsp:txBody>
      <dsp:txXfrm>
        <a:off x="0" y="2917719"/>
        <a:ext cx="10515600" cy="14076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A3766-1BAB-4FEA-83A0-D0EB0503FE1A}">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31BF32-0694-4DFC-B5B4-FBB95E745BC4}">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343FEB-00C2-403A-B140-D232DA22B422}">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Large language models (LLMs) and generative AI tools in the last 2 years, their use in medicine holds great promise</a:t>
          </a:r>
        </a:p>
      </dsp:txBody>
      <dsp:txXfrm>
        <a:off x="1437631" y="531"/>
        <a:ext cx="9077968" cy="1244702"/>
      </dsp:txXfrm>
    </dsp:sp>
    <dsp:sp modelId="{104BC7C2-9D13-49FA-AA99-CA9D9388C342}">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CBDF51-9835-432F-97EC-3D114F59D80C}">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A23BC2-F5DB-4160-B3A1-322A8B1502EC}">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LLMs (such as OpenAI’s free-to-use ChatGPT and Google’s open- source BERT), could free up clinicians’ valuable time by assisting with repetitive and mundane tasks such as data entry, collating multimodal patient data</a:t>
          </a:r>
        </a:p>
      </dsp:txBody>
      <dsp:txXfrm>
        <a:off x="1437631" y="1556410"/>
        <a:ext cx="9077968" cy="1244702"/>
      </dsp:txXfrm>
    </dsp:sp>
    <dsp:sp modelId="{A44CD2BA-0930-4AF2-90B3-263FBF3C974D}">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2C745-8DF5-4928-AC8E-9949D3D6C537}">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5AAA9-82CD-4ABD-8E8C-AF00E3C95E95}">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Electronic health records and electrocardiogram data, and helping to formulate individual treatment plans</a:t>
          </a:r>
        </a:p>
      </dsp:txBody>
      <dsp:txXfrm>
        <a:off x="1437631" y="3112289"/>
        <a:ext cx="9077968" cy="12447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9">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10">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1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18/2/layout/IconVerticalSolidList#12">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18/2/layout/IconVerticalSolidList#13">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5">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1:42.991"/>
    </inkml:context>
    <inkml:brush xml:id="br0">
      <inkml:brushProperty name="width" value="0.035" units="cm"/>
      <inkml:brushProperty name="height" value="0.035" units="cm"/>
    </inkml:brush>
  </inkml:definitions>
  <inkml:trace contextRef="#ctx0" brushRef="#br0">1 1 24575,'477'0'0,"-461"0"0,0 1 0,0 1 0,0 0 0,0 2 0,-1-1 0,1 2 0,-1 0 0,0 1 0,0 0 0,-1 2 0,20 12 0,25 10 0,2-2 0,94 30 0,-105-44 0,69 11 0,-27-6 0,-61-13 0,131 38 0,-133-35-455,0-1 0,34 4 0,-34-8-6371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52:16.238"/>
    </inkml:context>
    <inkml:brush xml:id="br0">
      <inkml:brushProperty name="width" value="0.1" units="cm"/>
      <inkml:brushProperty name="height" value="0.1" units="cm"/>
      <inkml:brushProperty name="color" value="#004F8B"/>
    </inkml:brush>
  </inkml:definitions>
  <inkml:trace contextRef="#ctx0" brushRef="#br0">1 1 8192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10.076"/>
    </inkml:context>
    <inkml:brush xml:id="br0">
      <inkml:brushProperty name="width" value="0.1" units="cm"/>
      <inkml:brushProperty name="height" value="0.1" units="cm"/>
      <inkml:brushProperty name="color" value="#004F8B"/>
    </inkml:brush>
  </inkml:definitions>
  <inkml:trace contextRef="#ctx0" brushRef="#br0">0 0 19054,'0'871'0,"2032"-871"0,-2032-871 0,-2032 871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18.490"/>
    </inkml:context>
    <inkml:brush xml:id="br0">
      <inkml:brushProperty name="width" value="0.1" units="cm"/>
      <inkml:brushProperty name="height" value="0.1" units="cm"/>
      <inkml:brushProperty name="color" value="#004F8B"/>
    </inkml:brush>
  </inkml:definitions>
  <inkml:trace contextRef="#ctx0" brushRef="#br0">0 0 17455,'1586'0'0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25.837"/>
    </inkml:context>
    <inkml:brush xml:id="br0">
      <inkml:brushProperty name="width" value="0.1" units="cm"/>
      <inkml:brushProperty name="height" value="0.1" units="cm"/>
      <inkml:brushProperty name="color" value="#004F8B"/>
    </inkml:brush>
  </inkml:definitions>
  <inkml:trace contextRef="#ctx0" brushRef="#br0">0 160 20052,'1534'-160'0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31.674"/>
    </inkml:context>
    <inkml:brush xml:id="br0">
      <inkml:brushProperty name="width" value="0.1" units="cm"/>
      <inkml:brushProperty name="height" value="0.1" units="cm"/>
      <inkml:brushProperty name="color" value="#004F8B"/>
    </inkml:brush>
  </inkml:definitions>
  <inkml:trace contextRef="#ctx0" brushRef="#br0">0 106 23919,'1586'-106'0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41.029"/>
    </inkml:context>
    <inkml:brush xml:id="br0">
      <inkml:brushProperty name="width" value="0.1" units="cm"/>
      <inkml:brushProperty name="height" value="0.1" units="cm"/>
      <inkml:brushProperty name="color" value="#004F8B"/>
    </inkml:brush>
  </inkml:definitions>
  <inkml:trace contextRef="#ctx0" brushRef="#br0">0 0 17560,'1482'0'0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46.291"/>
    </inkml:context>
    <inkml:brush xml:id="br0">
      <inkml:brushProperty name="width" value="0.1" units="cm"/>
      <inkml:brushProperty name="height" value="0.1" units="cm"/>
      <inkml:brushProperty name="color" value="#004F8B"/>
    </inkml:brush>
  </inkml:definitions>
  <inkml:trace contextRef="#ctx0" brushRef="#br0">0 0 22034,'1429'0'0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2:55.900"/>
    </inkml:context>
    <inkml:brush xml:id="br0">
      <inkml:brushProperty name="width" value="0.1" units="cm"/>
      <inkml:brushProperty name="height" value="0.1" units="cm"/>
      <inkml:brushProperty name="color" value="#004F8B"/>
    </inkml:brush>
  </inkml:definitions>
  <inkml:trace contextRef="#ctx0" brushRef="#br0">0 0 23237,'1378'0'0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43:29.150"/>
    </inkml:context>
    <inkml:brush xml:id="br0">
      <inkml:brushProperty name="width" value="0.1" units="cm"/>
      <inkml:brushProperty name="height" value="0.1" units="cm"/>
      <inkml:brushProperty name="color" value="#004F8B"/>
    </inkml:brush>
  </inkml:definitions>
  <inkml:trace contextRef="#ctx0" brushRef="#br0">1 1 8192,'0'0'0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41597-B19D-40BE-90C7-441E13B66762}"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E6776-EA0A-4301-89BC-A42C9FB0CC30}" type="slidenum">
              <a:rPr lang="en-US" smtClean="0"/>
              <a:t>‹#›</a:t>
            </a:fld>
            <a:endParaRPr lang="en-US"/>
          </a:p>
        </p:txBody>
      </p:sp>
    </p:spTree>
    <p:extLst>
      <p:ext uri="{BB962C8B-B14F-4D97-AF65-F5344CB8AC3E}">
        <p14:creationId xmlns:p14="http://schemas.microsoft.com/office/powerpoint/2010/main" val="1459889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https://www.sciencedirect.com/science/article/pii/S1532046419302308</a:t>
            </a:r>
          </a:p>
        </p:txBody>
      </p:sp>
      <p:sp>
        <p:nvSpPr>
          <p:cNvPr id="4" name="Slide Number Placeholder 3"/>
          <p:cNvSpPr>
            <a:spLocks noGrp="1"/>
          </p:cNvSpPr>
          <p:nvPr>
            <p:ph type="sldNum" sz="quarter" idx="10"/>
          </p:nvPr>
        </p:nvSpPr>
        <p:spPr/>
        <p:txBody>
          <a:bodyPr/>
          <a:lstStyle/>
          <a:p>
            <a:fld id="{79BA25A7-E580-4AE0-BC9F-3C03D842A77C}" type="slidenum">
              <a:rPr lang="en-US" smtClean="0"/>
              <a:t>15</a:t>
            </a:fld>
            <a:endParaRPr lang="en-US"/>
          </a:p>
        </p:txBody>
      </p:sp>
    </p:spTree>
    <p:extLst>
      <p:ext uri="{BB962C8B-B14F-4D97-AF65-F5344CB8AC3E}">
        <p14:creationId xmlns:p14="http://schemas.microsoft.com/office/powerpoint/2010/main" val="23698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https://pmc.ncbi.nlm.nih.gov/articles/PMC10219811/#Sec2</a:t>
            </a:r>
          </a:p>
        </p:txBody>
      </p:sp>
      <p:sp>
        <p:nvSpPr>
          <p:cNvPr id="4" name="Slide Number Placeholder 3"/>
          <p:cNvSpPr>
            <a:spLocks noGrp="1"/>
          </p:cNvSpPr>
          <p:nvPr>
            <p:ph type="sldNum" sz="quarter" idx="10"/>
          </p:nvPr>
        </p:nvSpPr>
        <p:spPr/>
        <p:txBody>
          <a:bodyPr/>
          <a:lstStyle/>
          <a:p>
            <a:fld id="{79BA25A7-E580-4AE0-BC9F-3C03D842A77C}" type="slidenum">
              <a:rPr lang="en-US" smtClean="0"/>
              <a:t>16</a:t>
            </a:fld>
            <a:endParaRPr lang="en-US"/>
          </a:p>
        </p:txBody>
      </p:sp>
    </p:spTree>
    <p:extLst>
      <p:ext uri="{BB962C8B-B14F-4D97-AF65-F5344CB8AC3E}">
        <p14:creationId xmlns:p14="http://schemas.microsoft.com/office/powerpoint/2010/main" val="96530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removing this slide</a:t>
            </a:r>
          </a:p>
          <a:p>
            <a:endParaRPr lang="en-NG" dirty="0"/>
          </a:p>
        </p:txBody>
      </p:sp>
      <p:sp>
        <p:nvSpPr>
          <p:cNvPr id="4" name="Slide Number Placeholder 3"/>
          <p:cNvSpPr>
            <a:spLocks noGrp="1"/>
          </p:cNvSpPr>
          <p:nvPr>
            <p:ph type="sldNum" sz="quarter" idx="5"/>
          </p:nvPr>
        </p:nvSpPr>
        <p:spPr/>
        <p:txBody>
          <a:bodyPr/>
          <a:lstStyle/>
          <a:p>
            <a:fld id="{AA0E6776-EA0A-4301-89BC-A42C9FB0CC30}" type="slidenum">
              <a:rPr lang="en-US" smtClean="0"/>
              <a:t>17</a:t>
            </a:fld>
            <a:endParaRPr lang="en-US"/>
          </a:p>
        </p:txBody>
      </p:sp>
    </p:spTree>
    <p:extLst>
      <p:ext uri="{BB962C8B-B14F-4D97-AF65-F5344CB8AC3E}">
        <p14:creationId xmlns:p14="http://schemas.microsoft.com/office/powerpoint/2010/main" val="23768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Language-computational</a:t>
            </a:r>
            <a:r>
              <a:rPr lang="en-US" baseline="0" dirty="0"/>
              <a:t> linguistics</a:t>
            </a:r>
            <a:r>
              <a:rPr lang="en-US" dirty="0"/>
              <a:t>, cultural preference(what I don’t know will not kill</a:t>
            </a:r>
            <a:r>
              <a:rPr lang="en-US" baseline="0" dirty="0"/>
              <a:t> me-Sudanese experience), Use in monitoring medication uptake in mental health, TB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25277-37F9-4F00-BE42-83EE81C2B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36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8111A113-EBF9-454D-B274-C18B2DB265BC}" type="slidenum">
              <a:rPr lang="en-NG" smtClean="0"/>
              <a:t>49</a:t>
            </a:fld>
            <a:endParaRPr lang="en-NG"/>
          </a:p>
        </p:txBody>
      </p:sp>
    </p:spTree>
    <p:extLst>
      <p:ext uri="{BB962C8B-B14F-4D97-AF65-F5344CB8AC3E}">
        <p14:creationId xmlns:p14="http://schemas.microsoft.com/office/powerpoint/2010/main" val="222924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6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C285F4-F6EA-4E8A-A33C-8A57874EFF4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191041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285F4-F6EA-4E8A-A33C-8A57874EFF4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412212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285F4-F6EA-4E8A-A33C-8A57874EFF4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232823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E7F19-F240-48F9-AA01-B6217D914EC7}"/>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id="{B7C000F3-8D72-49D7-920E-D66921ADB2F2}"/>
              </a:ext>
            </a:extLst>
          </p:cNvPr>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5D627F3D-0BDB-4B74-9A36-35DE781C5952}"/>
              </a:ext>
            </a:extLst>
          </p:cNvPr>
          <p:cNvSpPr>
            <a:spLocks noGrp="1"/>
          </p:cNvSpPr>
          <p:nvPr>
            <p:ph type="ftr" sz="quarter" idx="11"/>
          </p:nvPr>
        </p:nvSpPr>
        <p:spPr/>
        <p:txBody>
          <a:bodyPr/>
          <a:lstStyle/>
          <a:p>
            <a:r>
              <a:rPr lang="en-US" sz="900" b="1">
                <a:solidFill>
                  <a:prstClr val="black">
                    <a:tint val="75000"/>
                  </a:prstClr>
                </a:solidFill>
                <a:latin typeface="Times New Roman" panose="02020603050405020304" pitchFamily="18" charset="0"/>
                <a:ea typeface="Calibri" panose="020F0502020204030204" pitchFamily="34" charset="0"/>
                <a:cs typeface="SimSun" panose="02010600030101010101" pitchFamily="2" charset="-122"/>
              </a:rPr>
              <a:t>18TH ANNUAL SCIENTIFIC CONFERENCE AND ALL FELLOWS’ CONGRESS (ASCAF) (TREASURE BASE 2024)</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FB1CBCC4-A14B-4306-A72E-FC5315BCFDB0}"/>
              </a:ext>
            </a:extLst>
          </p:cNvPr>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
        <p:nvSpPr>
          <p:cNvPr id="6" name="Text Placeholder 2">
            <a:extLst>
              <a:ext uri="{FF2B5EF4-FFF2-40B4-BE49-F238E27FC236}">
                <a16:creationId xmlns:a16="http://schemas.microsoft.com/office/drawing/2014/main" id="{FC2601AA-5256-48E2-91E7-874D99F4CA2A}"/>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7860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76BCFAB-3411-4BD9-B8D0-045605E81287}"/>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27297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Layout Slide">
    <p:spTree>
      <p:nvGrpSpPr>
        <p:cNvPr id="1" name=""/>
        <p:cNvGrpSpPr/>
        <p:nvPr/>
      </p:nvGrpSpPr>
      <p:grpSpPr>
        <a:xfrm>
          <a:off x="0" y="0"/>
          <a:ext cx="0" cy="0"/>
          <a:chOff x="0" y="0"/>
          <a:chExt cx="0" cy="0"/>
        </a:xfrm>
      </p:grpSpPr>
      <p:sp>
        <p:nvSpPr>
          <p:cNvPr id="12" name="Oval 2">
            <a:extLst>
              <a:ext uri="{FF2B5EF4-FFF2-40B4-BE49-F238E27FC236}">
                <a16:creationId xmlns:a16="http://schemas.microsoft.com/office/drawing/2014/main" id="{FEB26418-2BCC-1F4D-9607-762383842187}"/>
              </a:ext>
            </a:extLst>
          </p:cNvPr>
          <p:cNvSpPr/>
          <p:nvPr userDrawn="1"/>
        </p:nvSpPr>
        <p:spPr>
          <a:xfrm rot="317298">
            <a:off x="4134443" y="-439398"/>
            <a:ext cx="9059856" cy="7475539"/>
          </a:xfrm>
          <a:custGeom>
            <a:avLst/>
            <a:gdLst>
              <a:gd name="connsiteX0" fmla="*/ 0 w 4023360"/>
              <a:gd name="connsiteY0" fmla="*/ 1319349 h 2638697"/>
              <a:gd name="connsiteX1" fmla="*/ 2011680 w 4023360"/>
              <a:gd name="connsiteY1" fmla="*/ 0 h 2638697"/>
              <a:gd name="connsiteX2" fmla="*/ 4023360 w 4023360"/>
              <a:gd name="connsiteY2" fmla="*/ 1319349 h 2638697"/>
              <a:gd name="connsiteX3" fmla="*/ 2011680 w 4023360"/>
              <a:gd name="connsiteY3" fmla="*/ 2638698 h 2638697"/>
              <a:gd name="connsiteX4" fmla="*/ 0 w 4023360"/>
              <a:gd name="connsiteY4" fmla="*/ 1319349 h 2638697"/>
              <a:gd name="connsiteX0" fmla="*/ 0 w 4023360"/>
              <a:gd name="connsiteY0" fmla="*/ 1319349 h 2638698"/>
              <a:gd name="connsiteX1" fmla="*/ 2011680 w 4023360"/>
              <a:gd name="connsiteY1" fmla="*/ 0 h 2638698"/>
              <a:gd name="connsiteX2" fmla="*/ 4023360 w 4023360"/>
              <a:gd name="connsiteY2" fmla="*/ 1319349 h 2638698"/>
              <a:gd name="connsiteX3" fmla="*/ 2011680 w 4023360"/>
              <a:gd name="connsiteY3" fmla="*/ 2638698 h 2638698"/>
              <a:gd name="connsiteX4" fmla="*/ 0 w 4023360"/>
              <a:gd name="connsiteY4" fmla="*/ 1319349 h 2638698"/>
              <a:gd name="connsiteX0" fmla="*/ 0 w 4911634"/>
              <a:gd name="connsiteY0" fmla="*/ 1327320 h 2650631"/>
              <a:gd name="connsiteX1" fmla="*/ 2011680 w 4911634"/>
              <a:gd name="connsiteY1" fmla="*/ 7971 h 2650631"/>
              <a:gd name="connsiteX2" fmla="*/ 4911634 w 4911634"/>
              <a:gd name="connsiteY2" fmla="*/ 961560 h 2650631"/>
              <a:gd name="connsiteX3" fmla="*/ 2011680 w 4911634"/>
              <a:gd name="connsiteY3" fmla="*/ 2646669 h 2650631"/>
              <a:gd name="connsiteX4" fmla="*/ 0 w 4911634"/>
              <a:gd name="connsiteY4" fmla="*/ 1327320 h 2650631"/>
              <a:gd name="connsiteX0" fmla="*/ 0 w 5024919"/>
              <a:gd name="connsiteY0" fmla="*/ 2478438 h 4472431"/>
              <a:gd name="connsiteX1" fmla="*/ 2011680 w 5024919"/>
              <a:gd name="connsiteY1" fmla="*/ 1159089 h 4472431"/>
              <a:gd name="connsiteX2" fmla="*/ 4911634 w 5024919"/>
              <a:gd name="connsiteY2" fmla="*/ 2112678 h 4472431"/>
              <a:gd name="connsiteX3" fmla="*/ 2011680 w 5024919"/>
              <a:gd name="connsiteY3" fmla="*/ 3797787 h 4472431"/>
              <a:gd name="connsiteX4" fmla="*/ 0 w 5024919"/>
              <a:gd name="connsiteY4" fmla="*/ 2478438 h 4472431"/>
              <a:gd name="connsiteX0" fmla="*/ 0 w 5018128"/>
              <a:gd name="connsiteY0" fmla="*/ 2659814 h 4824822"/>
              <a:gd name="connsiteX1" fmla="*/ 2011680 w 5018128"/>
              <a:gd name="connsiteY1" fmla="*/ 1340465 h 4824822"/>
              <a:gd name="connsiteX2" fmla="*/ 4911634 w 5018128"/>
              <a:gd name="connsiteY2" fmla="*/ 2294054 h 4824822"/>
              <a:gd name="connsiteX3" fmla="*/ 2011680 w 5018128"/>
              <a:gd name="connsiteY3" fmla="*/ 3979163 h 4824822"/>
              <a:gd name="connsiteX4" fmla="*/ 0 w 5018128"/>
              <a:gd name="connsiteY4" fmla="*/ 2659814 h 4824822"/>
              <a:gd name="connsiteX0" fmla="*/ 828178 w 3064248"/>
              <a:gd name="connsiteY0" fmla="*/ 2632474 h 4825029"/>
              <a:gd name="connsiteX1" fmla="*/ 70533 w 3064248"/>
              <a:gd name="connsiteY1" fmla="*/ 1339250 h 4825029"/>
              <a:gd name="connsiteX2" fmla="*/ 2970487 w 3064248"/>
              <a:gd name="connsiteY2" fmla="*/ 2292839 h 4825029"/>
              <a:gd name="connsiteX3" fmla="*/ 70533 w 3064248"/>
              <a:gd name="connsiteY3" fmla="*/ 3977948 h 4825029"/>
              <a:gd name="connsiteX4" fmla="*/ 828178 w 3064248"/>
              <a:gd name="connsiteY4" fmla="*/ 2632474 h 4825029"/>
              <a:gd name="connsiteX0" fmla="*/ 829487 w 3065557"/>
              <a:gd name="connsiteY0" fmla="*/ 2632474 h 4825029"/>
              <a:gd name="connsiteX1" fmla="*/ 71842 w 3065557"/>
              <a:gd name="connsiteY1" fmla="*/ 1339250 h 4825029"/>
              <a:gd name="connsiteX2" fmla="*/ 2971796 w 3065557"/>
              <a:gd name="connsiteY2" fmla="*/ 2292839 h 4825029"/>
              <a:gd name="connsiteX3" fmla="*/ 71842 w 3065557"/>
              <a:gd name="connsiteY3" fmla="*/ 3977948 h 4825029"/>
              <a:gd name="connsiteX4" fmla="*/ 829487 w 3065557"/>
              <a:gd name="connsiteY4" fmla="*/ 2632474 h 4825029"/>
              <a:gd name="connsiteX0" fmla="*/ 1179865 w 3415935"/>
              <a:gd name="connsiteY0" fmla="*/ 2639782 h 4832337"/>
              <a:gd name="connsiteX1" fmla="*/ 422220 w 3415935"/>
              <a:gd name="connsiteY1" fmla="*/ 1346558 h 4832337"/>
              <a:gd name="connsiteX2" fmla="*/ 3322174 w 3415935"/>
              <a:gd name="connsiteY2" fmla="*/ 2300147 h 4832337"/>
              <a:gd name="connsiteX3" fmla="*/ 422220 w 3415935"/>
              <a:gd name="connsiteY3" fmla="*/ 3985256 h 4832337"/>
              <a:gd name="connsiteX4" fmla="*/ 1179865 w 3415935"/>
              <a:gd name="connsiteY4" fmla="*/ 2639782 h 4832337"/>
              <a:gd name="connsiteX0" fmla="*/ 601577 w 3099980"/>
              <a:gd name="connsiteY0" fmla="*/ 3042691 h 4822127"/>
              <a:gd name="connsiteX1" fmla="*/ 105189 w 3099980"/>
              <a:gd name="connsiteY1" fmla="*/ 1357581 h 4822127"/>
              <a:gd name="connsiteX2" fmla="*/ 3005143 w 3099980"/>
              <a:gd name="connsiteY2" fmla="*/ 2311170 h 4822127"/>
              <a:gd name="connsiteX3" fmla="*/ 105189 w 3099980"/>
              <a:gd name="connsiteY3" fmla="*/ 3996279 h 4822127"/>
              <a:gd name="connsiteX4" fmla="*/ 601577 w 3099980"/>
              <a:gd name="connsiteY4" fmla="*/ 3042691 h 4822127"/>
              <a:gd name="connsiteX0" fmla="*/ 718745 w 3225644"/>
              <a:gd name="connsiteY0" fmla="*/ 3042691 h 4934716"/>
              <a:gd name="connsiteX1" fmla="*/ 222357 w 3225644"/>
              <a:gd name="connsiteY1" fmla="*/ 1357581 h 4934716"/>
              <a:gd name="connsiteX2" fmla="*/ 3122311 w 3225644"/>
              <a:gd name="connsiteY2" fmla="*/ 2311170 h 4934716"/>
              <a:gd name="connsiteX3" fmla="*/ 222357 w 3225644"/>
              <a:gd name="connsiteY3" fmla="*/ 3996279 h 4934716"/>
              <a:gd name="connsiteX4" fmla="*/ 718745 w 3225644"/>
              <a:gd name="connsiteY4" fmla="*/ 3042691 h 4934716"/>
              <a:gd name="connsiteX0" fmla="*/ 718745 w 3225644"/>
              <a:gd name="connsiteY0" fmla="*/ 3042691 h 4934716"/>
              <a:gd name="connsiteX1" fmla="*/ 222357 w 3225644"/>
              <a:gd name="connsiteY1" fmla="*/ 1357581 h 4934716"/>
              <a:gd name="connsiteX2" fmla="*/ 3122311 w 3225644"/>
              <a:gd name="connsiteY2" fmla="*/ 2311170 h 4934716"/>
              <a:gd name="connsiteX3" fmla="*/ 222357 w 3225644"/>
              <a:gd name="connsiteY3" fmla="*/ 3996279 h 4934716"/>
              <a:gd name="connsiteX4" fmla="*/ 718745 w 3225644"/>
              <a:gd name="connsiteY4" fmla="*/ 3042691 h 4934716"/>
              <a:gd name="connsiteX0" fmla="*/ 736869 w 3077870"/>
              <a:gd name="connsiteY0" fmla="*/ 2577793 h 4825445"/>
              <a:gd name="connsiteX1" fmla="*/ 83727 w 3077870"/>
              <a:gd name="connsiteY1" fmla="*/ 1336820 h 4825445"/>
              <a:gd name="connsiteX2" fmla="*/ 2983681 w 3077870"/>
              <a:gd name="connsiteY2" fmla="*/ 2290409 h 4825445"/>
              <a:gd name="connsiteX3" fmla="*/ 83727 w 3077870"/>
              <a:gd name="connsiteY3" fmla="*/ 3975518 h 4825445"/>
              <a:gd name="connsiteX4" fmla="*/ 736869 w 3077870"/>
              <a:gd name="connsiteY4" fmla="*/ 2577793 h 4825445"/>
              <a:gd name="connsiteX0" fmla="*/ 1032631 w 3373632"/>
              <a:gd name="connsiteY0" fmla="*/ 2637043 h 4884695"/>
              <a:gd name="connsiteX1" fmla="*/ 379489 w 3373632"/>
              <a:gd name="connsiteY1" fmla="*/ 1396070 h 4884695"/>
              <a:gd name="connsiteX2" fmla="*/ 3279443 w 3373632"/>
              <a:gd name="connsiteY2" fmla="*/ 2349659 h 4884695"/>
              <a:gd name="connsiteX3" fmla="*/ 379489 w 3373632"/>
              <a:gd name="connsiteY3" fmla="*/ 4034768 h 4884695"/>
              <a:gd name="connsiteX4" fmla="*/ 1032631 w 3373632"/>
              <a:gd name="connsiteY4" fmla="*/ 2637043 h 4884695"/>
              <a:gd name="connsiteX0" fmla="*/ 733719 w 3074720"/>
              <a:gd name="connsiteY0" fmla="*/ 2834616 h 5082268"/>
              <a:gd name="connsiteX1" fmla="*/ 80577 w 3074720"/>
              <a:gd name="connsiteY1" fmla="*/ 1593643 h 5082268"/>
              <a:gd name="connsiteX2" fmla="*/ 2980531 w 3074720"/>
              <a:gd name="connsiteY2" fmla="*/ 2547232 h 5082268"/>
              <a:gd name="connsiteX3" fmla="*/ 80577 w 3074720"/>
              <a:gd name="connsiteY3" fmla="*/ 4232341 h 5082268"/>
              <a:gd name="connsiteX4" fmla="*/ 733719 w 3074720"/>
              <a:gd name="connsiteY4" fmla="*/ 2834616 h 5082268"/>
              <a:gd name="connsiteX0" fmla="*/ 733719 w 3343025"/>
              <a:gd name="connsiteY0" fmla="*/ 1539502 h 3146241"/>
              <a:gd name="connsiteX1" fmla="*/ 80577 w 3343025"/>
              <a:gd name="connsiteY1" fmla="*/ 298529 h 3146241"/>
              <a:gd name="connsiteX2" fmla="*/ 2980531 w 3343025"/>
              <a:gd name="connsiteY2" fmla="*/ 1252118 h 3146241"/>
              <a:gd name="connsiteX3" fmla="*/ 2980531 w 3343025"/>
              <a:gd name="connsiteY3" fmla="*/ 2963350 h 3146241"/>
              <a:gd name="connsiteX4" fmla="*/ 80577 w 3343025"/>
              <a:gd name="connsiteY4" fmla="*/ 2937227 h 3146241"/>
              <a:gd name="connsiteX5" fmla="*/ 733719 w 3343025"/>
              <a:gd name="connsiteY5" fmla="*/ 1539502 h 3146241"/>
              <a:gd name="connsiteX0" fmla="*/ 666819 w 3276125"/>
              <a:gd name="connsiteY0" fmla="*/ 1539502 h 3267085"/>
              <a:gd name="connsiteX1" fmla="*/ 13677 w 3276125"/>
              <a:gd name="connsiteY1" fmla="*/ 298529 h 3267085"/>
              <a:gd name="connsiteX2" fmla="*/ 2913631 w 3276125"/>
              <a:gd name="connsiteY2" fmla="*/ 1252118 h 3267085"/>
              <a:gd name="connsiteX3" fmla="*/ 2913631 w 3276125"/>
              <a:gd name="connsiteY3" fmla="*/ 2963350 h 3267085"/>
              <a:gd name="connsiteX4" fmla="*/ 875826 w 3276125"/>
              <a:gd name="connsiteY4" fmla="*/ 3146233 h 3267085"/>
              <a:gd name="connsiteX5" fmla="*/ 666819 w 3276125"/>
              <a:gd name="connsiteY5" fmla="*/ 1539502 h 3267085"/>
              <a:gd name="connsiteX0" fmla="*/ 743313 w 3339821"/>
              <a:gd name="connsiteY0" fmla="*/ 1277445 h 3005028"/>
              <a:gd name="connsiteX1" fmla="*/ 90171 w 3339821"/>
              <a:gd name="connsiteY1" fmla="*/ 36472 h 3005028"/>
              <a:gd name="connsiteX2" fmla="*/ 2963999 w 3339821"/>
              <a:gd name="connsiteY2" fmla="*/ 545924 h 3005028"/>
              <a:gd name="connsiteX3" fmla="*/ 2990125 w 3339821"/>
              <a:gd name="connsiteY3" fmla="*/ 2701293 h 3005028"/>
              <a:gd name="connsiteX4" fmla="*/ 952320 w 3339821"/>
              <a:gd name="connsiteY4" fmla="*/ 2884176 h 3005028"/>
              <a:gd name="connsiteX5" fmla="*/ 743313 w 3339821"/>
              <a:gd name="connsiteY5" fmla="*/ 1277445 h 3005028"/>
              <a:gd name="connsiteX0" fmla="*/ 743313 w 3349418"/>
              <a:gd name="connsiteY0" fmla="*/ 1258455 h 2986038"/>
              <a:gd name="connsiteX1" fmla="*/ 90171 w 3349418"/>
              <a:gd name="connsiteY1" fmla="*/ 17482 h 2986038"/>
              <a:gd name="connsiteX2" fmla="*/ 2963999 w 3349418"/>
              <a:gd name="connsiteY2" fmla="*/ 526934 h 2986038"/>
              <a:gd name="connsiteX3" fmla="*/ 2990125 w 3349418"/>
              <a:gd name="connsiteY3" fmla="*/ 2682303 h 2986038"/>
              <a:gd name="connsiteX4" fmla="*/ 952320 w 3349418"/>
              <a:gd name="connsiteY4" fmla="*/ 2865186 h 2986038"/>
              <a:gd name="connsiteX5" fmla="*/ 743313 w 3349418"/>
              <a:gd name="connsiteY5" fmla="*/ 1258455 h 2986038"/>
              <a:gd name="connsiteX0" fmla="*/ 743313 w 3989550"/>
              <a:gd name="connsiteY0" fmla="*/ 1415311 h 3142894"/>
              <a:gd name="connsiteX1" fmla="*/ 90171 w 3989550"/>
              <a:gd name="connsiteY1" fmla="*/ 174338 h 3142894"/>
              <a:gd name="connsiteX2" fmla="*/ 2963999 w 3989550"/>
              <a:gd name="connsiteY2" fmla="*/ 683790 h 3142894"/>
              <a:gd name="connsiteX3" fmla="*/ 2990125 w 3989550"/>
              <a:gd name="connsiteY3" fmla="*/ 2839159 h 3142894"/>
              <a:gd name="connsiteX4" fmla="*/ 952320 w 3989550"/>
              <a:gd name="connsiteY4" fmla="*/ 3022042 h 3142894"/>
              <a:gd name="connsiteX5" fmla="*/ 743313 w 3989550"/>
              <a:gd name="connsiteY5" fmla="*/ 1415311 h 3142894"/>
              <a:gd name="connsiteX0" fmla="*/ 1166743 w 3942717"/>
              <a:gd name="connsiteY0" fmla="*/ 1554564 h 3141872"/>
              <a:gd name="connsiteX1" fmla="*/ 43338 w 3942717"/>
              <a:gd name="connsiteY1" fmla="*/ 182962 h 3141872"/>
              <a:gd name="connsiteX2" fmla="*/ 2917166 w 3942717"/>
              <a:gd name="connsiteY2" fmla="*/ 692414 h 3141872"/>
              <a:gd name="connsiteX3" fmla="*/ 2943292 w 3942717"/>
              <a:gd name="connsiteY3" fmla="*/ 2847783 h 3141872"/>
              <a:gd name="connsiteX4" fmla="*/ 905487 w 3942717"/>
              <a:gd name="connsiteY4" fmla="*/ 3030666 h 3141872"/>
              <a:gd name="connsiteX5" fmla="*/ 1166743 w 3942717"/>
              <a:gd name="connsiteY5" fmla="*/ 1554564 h 3141872"/>
              <a:gd name="connsiteX0" fmla="*/ 1158845 w 3934819"/>
              <a:gd name="connsiteY0" fmla="*/ 1554564 h 3141872"/>
              <a:gd name="connsiteX1" fmla="*/ 35440 w 3934819"/>
              <a:gd name="connsiteY1" fmla="*/ 182962 h 3141872"/>
              <a:gd name="connsiteX2" fmla="*/ 2909268 w 3934819"/>
              <a:gd name="connsiteY2" fmla="*/ 692414 h 3141872"/>
              <a:gd name="connsiteX3" fmla="*/ 2935394 w 3934819"/>
              <a:gd name="connsiteY3" fmla="*/ 2847783 h 3141872"/>
              <a:gd name="connsiteX4" fmla="*/ 897589 w 3934819"/>
              <a:gd name="connsiteY4" fmla="*/ 3030666 h 3141872"/>
              <a:gd name="connsiteX5" fmla="*/ 1158845 w 3934819"/>
              <a:gd name="connsiteY5" fmla="*/ 1554564 h 3141872"/>
              <a:gd name="connsiteX0" fmla="*/ 1167874 w 3943848"/>
              <a:gd name="connsiteY0" fmla="*/ 1554564 h 3242971"/>
              <a:gd name="connsiteX1" fmla="*/ 44469 w 3943848"/>
              <a:gd name="connsiteY1" fmla="*/ 182962 h 3242971"/>
              <a:gd name="connsiteX2" fmla="*/ 2918297 w 3943848"/>
              <a:gd name="connsiteY2" fmla="*/ 692414 h 3242971"/>
              <a:gd name="connsiteX3" fmla="*/ 2944423 w 3943848"/>
              <a:gd name="connsiteY3" fmla="*/ 2847783 h 3242971"/>
              <a:gd name="connsiteX4" fmla="*/ 1141749 w 3943848"/>
              <a:gd name="connsiteY4" fmla="*/ 3161294 h 3242971"/>
              <a:gd name="connsiteX5" fmla="*/ 1167874 w 3943848"/>
              <a:gd name="connsiteY5" fmla="*/ 1554564 h 3242971"/>
              <a:gd name="connsiteX0" fmla="*/ 1487757 w 3924096"/>
              <a:gd name="connsiteY0" fmla="*/ 1471006 h 3243408"/>
              <a:gd name="connsiteX1" fmla="*/ 24717 w 3924096"/>
              <a:gd name="connsiteY1" fmla="*/ 177781 h 3243408"/>
              <a:gd name="connsiteX2" fmla="*/ 2898545 w 3924096"/>
              <a:gd name="connsiteY2" fmla="*/ 687233 h 3243408"/>
              <a:gd name="connsiteX3" fmla="*/ 2924671 w 3924096"/>
              <a:gd name="connsiteY3" fmla="*/ 2842602 h 3243408"/>
              <a:gd name="connsiteX4" fmla="*/ 1121997 w 3924096"/>
              <a:gd name="connsiteY4" fmla="*/ 3156113 h 3243408"/>
              <a:gd name="connsiteX5" fmla="*/ 1487757 w 3924096"/>
              <a:gd name="connsiteY5" fmla="*/ 1471006 h 3243408"/>
              <a:gd name="connsiteX0" fmla="*/ 1338981 w 3932075"/>
              <a:gd name="connsiteY0" fmla="*/ 1498856 h 3243257"/>
              <a:gd name="connsiteX1" fmla="*/ 32696 w 3932075"/>
              <a:gd name="connsiteY1" fmla="*/ 179505 h 3243257"/>
              <a:gd name="connsiteX2" fmla="*/ 2906524 w 3932075"/>
              <a:gd name="connsiteY2" fmla="*/ 688957 h 3243257"/>
              <a:gd name="connsiteX3" fmla="*/ 2932650 w 3932075"/>
              <a:gd name="connsiteY3" fmla="*/ 2844326 h 3243257"/>
              <a:gd name="connsiteX4" fmla="*/ 1129976 w 3932075"/>
              <a:gd name="connsiteY4" fmla="*/ 3157837 h 3243257"/>
              <a:gd name="connsiteX5" fmla="*/ 1338981 w 3932075"/>
              <a:gd name="connsiteY5" fmla="*/ 1498856 h 3243257"/>
              <a:gd name="connsiteX0" fmla="*/ 1335658 w 3928752"/>
              <a:gd name="connsiteY0" fmla="*/ 1498856 h 3243257"/>
              <a:gd name="connsiteX1" fmla="*/ 29373 w 3928752"/>
              <a:gd name="connsiteY1" fmla="*/ 179505 h 3243257"/>
              <a:gd name="connsiteX2" fmla="*/ 2903201 w 3928752"/>
              <a:gd name="connsiteY2" fmla="*/ 688957 h 3243257"/>
              <a:gd name="connsiteX3" fmla="*/ 2929327 w 3928752"/>
              <a:gd name="connsiteY3" fmla="*/ 2844326 h 3243257"/>
              <a:gd name="connsiteX4" fmla="*/ 1126653 w 3928752"/>
              <a:gd name="connsiteY4" fmla="*/ 3157837 h 3243257"/>
              <a:gd name="connsiteX5" fmla="*/ 1335658 w 3928752"/>
              <a:gd name="connsiteY5" fmla="*/ 1498856 h 3243257"/>
              <a:gd name="connsiteX0" fmla="*/ 929323 w 2847779"/>
              <a:gd name="connsiteY0" fmla="*/ 1311149 h 3055550"/>
              <a:gd name="connsiteX1" fmla="*/ 42105 w 2847779"/>
              <a:gd name="connsiteY1" fmla="*/ 47397 h 3055550"/>
              <a:gd name="connsiteX2" fmla="*/ 2496866 w 2847779"/>
              <a:gd name="connsiteY2" fmla="*/ 501250 h 3055550"/>
              <a:gd name="connsiteX3" fmla="*/ 2522992 w 2847779"/>
              <a:gd name="connsiteY3" fmla="*/ 2656619 h 3055550"/>
              <a:gd name="connsiteX4" fmla="*/ 720318 w 2847779"/>
              <a:gd name="connsiteY4" fmla="*/ 2970130 h 3055550"/>
              <a:gd name="connsiteX5" fmla="*/ 929323 w 2847779"/>
              <a:gd name="connsiteY5" fmla="*/ 1311149 h 3055550"/>
              <a:gd name="connsiteX0" fmla="*/ 893267 w 2811723"/>
              <a:gd name="connsiteY0" fmla="*/ 1571712 h 3316113"/>
              <a:gd name="connsiteX1" fmla="*/ 6049 w 2811723"/>
              <a:gd name="connsiteY1" fmla="*/ 307960 h 3316113"/>
              <a:gd name="connsiteX2" fmla="*/ 2460810 w 2811723"/>
              <a:gd name="connsiteY2" fmla="*/ 761813 h 3316113"/>
              <a:gd name="connsiteX3" fmla="*/ 2486936 w 2811723"/>
              <a:gd name="connsiteY3" fmla="*/ 2917182 h 3316113"/>
              <a:gd name="connsiteX4" fmla="*/ 684262 w 2811723"/>
              <a:gd name="connsiteY4" fmla="*/ 3230693 h 3316113"/>
              <a:gd name="connsiteX5" fmla="*/ 893267 w 2811723"/>
              <a:gd name="connsiteY5" fmla="*/ 1571712 h 3316113"/>
              <a:gd name="connsiteX0" fmla="*/ 893267 w 2753403"/>
              <a:gd name="connsiteY0" fmla="*/ 1596701 h 3341102"/>
              <a:gd name="connsiteX1" fmla="*/ 6049 w 2753403"/>
              <a:gd name="connsiteY1" fmla="*/ 332949 h 3341102"/>
              <a:gd name="connsiteX2" fmla="*/ 2460810 w 2753403"/>
              <a:gd name="connsiteY2" fmla="*/ 786802 h 3341102"/>
              <a:gd name="connsiteX3" fmla="*/ 2486936 w 2753403"/>
              <a:gd name="connsiteY3" fmla="*/ 2942171 h 3341102"/>
              <a:gd name="connsiteX4" fmla="*/ 684262 w 2753403"/>
              <a:gd name="connsiteY4" fmla="*/ 3255682 h 3341102"/>
              <a:gd name="connsiteX5" fmla="*/ 893267 w 2753403"/>
              <a:gd name="connsiteY5" fmla="*/ 1596701 h 3341102"/>
              <a:gd name="connsiteX0" fmla="*/ 893267 w 2786363"/>
              <a:gd name="connsiteY0" fmla="*/ 1591483 h 3335884"/>
              <a:gd name="connsiteX1" fmla="*/ 6049 w 2786363"/>
              <a:gd name="connsiteY1" fmla="*/ 327731 h 3335884"/>
              <a:gd name="connsiteX2" fmla="*/ 2460810 w 2786363"/>
              <a:gd name="connsiteY2" fmla="*/ 781584 h 3335884"/>
              <a:gd name="connsiteX3" fmla="*/ 2486936 w 2786363"/>
              <a:gd name="connsiteY3" fmla="*/ 2936953 h 3335884"/>
              <a:gd name="connsiteX4" fmla="*/ 684262 w 2786363"/>
              <a:gd name="connsiteY4" fmla="*/ 3250464 h 3335884"/>
              <a:gd name="connsiteX5" fmla="*/ 893267 w 2786363"/>
              <a:gd name="connsiteY5" fmla="*/ 1591483 h 3335884"/>
              <a:gd name="connsiteX0" fmla="*/ 893267 w 2798845"/>
              <a:gd name="connsiteY0" fmla="*/ 1591483 h 3335884"/>
              <a:gd name="connsiteX1" fmla="*/ 6049 w 2798845"/>
              <a:gd name="connsiteY1" fmla="*/ 327731 h 3335884"/>
              <a:gd name="connsiteX2" fmla="*/ 2460810 w 2798845"/>
              <a:gd name="connsiteY2" fmla="*/ 781584 h 3335884"/>
              <a:gd name="connsiteX3" fmla="*/ 2486936 w 2798845"/>
              <a:gd name="connsiteY3" fmla="*/ 2936953 h 3335884"/>
              <a:gd name="connsiteX4" fmla="*/ 684262 w 2798845"/>
              <a:gd name="connsiteY4" fmla="*/ 3250464 h 3335884"/>
              <a:gd name="connsiteX5" fmla="*/ 893267 w 2798845"/>
              <a:gd name="connsiteY5" fmla="*/ 1591483 h 3335884"/>
              <a:gd name="connsiteX0" fmla="*/ 893267 w 2856744"/>
              <a:gd name="connsiteY0" fmla="*/ 1579347 h 3323748"/>
              <a:gd name="connsiteX1" fmla="*/ 6049 w 2856744"/>
              <a:gd name="connsiteY1" fmla="*/ 315595 h 3323748"/>
              <a:gd name="connsiteX2" fmla="*/ 2460810 w 2856744"/>
              <a:gd name="connsiteY2" fmla="*/ 769448 h 3323748"/>
              <a:gd name="connsiteX3" fmla="*/ 2486936 w 2856744"/>
              <a:gd name="connsiteY3" fmla="*/ 2924817 h 3323748"/>
              <a:gd name="connsiteX4" fmla="*/ 684262 w 2856744"/>
              <a:gd name="connsiteY4" fmla="*/ 3238328 h 3323748"/>
              <a:gd name="connsiteX5" fmla="*/ 893267 w 2856744"/>
              <a:gd name="connsiteY5" fmla="*/ 1579347 h 3323748"/>
              <a:gd name="connsiteX0" fmla="*/ 899451 w 2818269"/>
              <a:gd name="connsiteY0" fmla="*/ 1566331 h 3310732"/>
              <a:gd name="connsiteX1" fmla="*/ 6014 w 2818269"/>
              <a:gd name="connsiteY1" fmla="*/ 309205 h 3310732"/>
              <a:gd name="connsiteX2" fmla="*/ 2466994 w 2818269"/>
              <a:gd name="connsiteY2" fmla="*/ 756432 h 3310732"/>
              <a:gd name="connsiteX3" fmla="*/ 2493120 w 2818269"/>
              <a:gd name="connsiteY3" fmla="*/ 2911801 h 3310732"/>
              <a:gd name="connsiteX4" fmla="*/ 690446 w 2818269"/>
              <a:gd name="connsiteY4" fmla="*/ 3225312 h 3310732"/>
              <a:gd name="connsiteX5" fmla="*/ 899451 w 2818269"/>
              <a:gd name="connsiteY5" fmla="*/ 1566331 h 3310732"/>
              <a:gd name="connsiteX0" fmla="*/ 906063 w 2824881"/>
              <a:gd name="connsiteY0" fmla="*/ 1657157 h 3401558"/>
              <a:gd name="connsiteX1" fmla="*/ 12626 w 2824881"/>
              <a:gd name="connsiteY1" fmla="*/ 400031 h 3401558"/>
              <a:gd name="connsiteX2" fmla="*/ 2473606 w 2824881"/>
              <a:gd name="connsiteY2" fmla="*/ 847258 h 3401558"/>
              <a:gd name="connsiteX3" fmla="*/ 2499732 w 2824881"/>
              <a:gd name="connsiteY3" fmla="*/ 3002627 h 3401558"/>
              <a:gd name="connsiteX4" fmla="*/ 697058 w 2824881"/>
              <a:gd name="connsiteY4" fmla="*/ 3316138 h 3401558"/>
              <a:gd name="connsiteX5" fmla="*/ 906063 w 2824881"/>
              <a:gd name="connsiteY5" fmla="*/ 1657157 h 3401558"/>
              <a:gd name="connsiteX0" fmla="*/ 906063 w 2824881"/>
              <a:gd name="connsiteY0" fmla="*/ 1657157 h 3412991"/>
              <a:gd name="connsiteX1" fmla="*/ 12626 w 2824881"/>
              <a:gd name="connsiteY1" fmla="*/ 400031 h 3412991"/>
              <a:gd name="connsiteX2" fmla="*/ 2473606 w 2824881"/>
              <a:gd name="connsiteY2" fmla="*/ 847258 h 3412991"/>
              <a:gd name="connsiteX3" fmla="*/ 2499732 w 2824881"/>
              <a:gd name="connsiteY3" fmla="*/ 3002627 h 3412991"/>
              <a:gd name="connsiteX4" fmla="*/ 697058 w 2824881"/>
              <a:gd name="connsiteY4" fmla="*/ 3316138 h 3412991"/>
              <a:gd name="connsiteX5" fmla="*/ 906063 w 2824881"/>
              <a:gd name="connsiteY5" fmla="*/ 1657157 h 3412991"/>
              <a:gd name="connsiteX0" fmla="*/ 906063 w 2824881"/>
              <a:gd name="connsiteY0" fmla="*/ 1657157 h 3424473"/>
              <a:gd name="connsiteX1" fmla="*/ 12626 w 2824881"/>
              <a:gd name="connsiteY1" fmla="*/ 400031 h 3424473"/>
              <a:gd name="connsiteX2" fmla="*/ 2473606 w 2824881"/>
              <a:gd name="connsiteY2" fmla="*/ 847258 h 3424473"/>
              <a:gd name="connsiteX3" fmla="*/ 2499732 w 2824881"/>
              <a:gd name="connsiteY3" fmla="*/ 3002627 h 3424473"/>
              <a:gd name="connsiteX4" fmla="*/ 697058 w 2824881"/>
              <a:gd name="connsiteY4" fmla="*/ 3316138 h 3424473"/>
              <a:gd name="connsiteX5" fmla="*/ 906063 w 2824881"/>
              <a:gd name="connsiteY5" fmla="*/ 1657157 h 3424473"/>
              <a:gd name="connsiteX0" fmla="*/ 906063 w 2896050"/>
              <a:gd name="connsiteY0" fmla="*/ 1657157 h 3424473"/>
              <a:gd name="connsiteX1" fmla="*/ 12626 w 2896050"/>
              <a:gd name="connsiteY1" fmla="*/ 400031 h 3424473"/>
              <a:gd name="connsiteX2" fmla="*/ 2473606 w 2896050"/>
              <a:gd name="connsiteY2" fmla="*/ 847258 h 3424473"/>
              <a:gd name="connsiteX3" fmla="*/ 2499732 w 2896050"/>
              <a:gd name="connsiteY3" fmla="*/ 3002627 h 3424473"/>
              <a:gd name="connsiteX4" fmla="*/ 697058 w 2896050"/>
              <a:gd name="connsiteY4" fmla="*/ 3316138 h 3424473"/>
              <a:gd name="connsiteX5" fmla="*/ 906063 w 2896050"/>
              <a:gd name="connsiteY5" fmla="*/ 1657157 h 3424473"/>
              <a:gd name="connsiteX0" fmla="*/ 906063 w 2876039"/>
              <a:gd name="connsiteY0" fmla="*/ 1654980 h 3384476"/>
              <a:gd name="connsiteX1" fmla="*/ 12626 w 2876039"/>
              <a:gd name="connsiteY1" fmla="*/ 397854 h 3384476"/>
              <a:gd name="connsiteX2" fmla="*/ 2473606 w 2876039"/>
              <a:gd name="connsiteY2" fmla="*/ 845081 h 3384476"/>
              <a:gd name="connsiteX3" fmla="*/ 2468634 w 2876039"/>
              <a:gd name="connsiteY3" fmla="*/ 2934196 h 3384476"/>
              <a:gd name="connsiteX4" fmla="*/ 697058 w 2876039"/>
              <a:gd name="connsiteY4" fmla="*/ 3313961 h 3384476"/>
              <a:gd name="connsiteX5" fmla="*/ 906063 w 2876039"/>
              <a:gd name="connsiteY5" fmla="*/ 1654980 h 3384476"/>
              <a:gd name="connsiteX0" fmla="*/ 906063 w 2876039"/>
              <a:gd name="connsiteY0" fmla="*/ 1654980 h 3400789"/>
              <a:gd name="connsiteX1" fmla="*/ 12626 w 2876039"/>
              <a:gd name="connsiteY1" fmla="*/ 397854 h 3400789"/>
              <a:gd name="connsiteX2" fmla="*/ 2473606 w 2876039"/>
              <a:gd name="connsiteY2" fmla="*/ 845081 h 3400789"/>
              <a:gd name="connsiteX3" fmla="*/ 2468634 w 2876039"/>
              <a:gd name="connsiteY3" fmla="*/ 2934196 h 3400789"/>
              <a:gd name="connsiteX4" fmla="*/ 697058 w 2876039"/>
              <a:gd name="connsiteY4" fmla="*/ 3313961 h 3400789"/>
              <a:gd name="connsiteX5" fmla="*/ 906063 w 2876039"/>
              <a:gd name="connsiteY5" fmla="*/ 1654980 h 340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039" h="3400789">
                <a:moveTo>
                  <a:pt x="906063" y="1654980"/>
                </a:moveTo>
                <a:cubicBezTo>
                  <a:pt x="791991" y="1168962"/>
                  <a:pt x="-117036" y="1337454"/>
                  <a:pt x="12626" y="397854"/>
                </a:cubicBezTo>
                <a:cubicBezTo>
                  <a:pt x="142288" y="-541746"/>
                  <a:pt x="2064271" y="422357"/>
                  <a:pt x="2473606" y="845081"/>
                </a:cubicBezTo>
                <a:cubicBezTo>
                  <a:pt x="2882941" y="1267805"/>
                  <a:pt x="3126110" y="2116687"/>
                  <a:pt x="2468634" y="2934196"/>
                </a:cubicBezTo>
                <a:cubicBezTo>
                  <a:pt x="2035065" y="3327680"/>
                  <a:pt x="957487" y="3527164"/>
                  <a:pt x="697058" y="3313961"/>
                </a:cubicBezTo>
                <a:cubicBezTo>
                  <a:pt x="436630" y="3100758"/>
                  <a:pt x="1020135" y="2140998"/>
                  <a:pt x="906063" y="165498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800">
              <a:solidFill>
                <a:prstClr val="white"/>
              </a:solidFill>
            </a:endParaRPr>
          </a:p>
        </p:txBody>
      </p:sp>
      <p:sp>
        <p:nvSpPr>
          <p:cNvPr id="11" name="Picture Placeholder 10">
            <a:extLst>
              <a:ext uri="{FF2B5EF4-FFF2-40B4-BE49-F238E27FC236}">
                <a16:creationId xmlns:a16="http://schemas.microsoft.com/office/drawing/2014/main" id="{F5ED2753-064B-6540-A8F5-19E6754B0D04}"/>
              </a:ext>
            </a:extLst>
          </p:cNvPr>
          <p:cNvSpPr>
            <a:spLocks noGrp="1"/>
          </p:cNvSpPr>
          <p:nvPr>
            <p:ph type="pic" sz="quarter" idx="60"/>
          </p:nvPr>
        </p:nvSpPr>
        <p:spPr>
          <a:xfrm>
            <a:off x="4376143" y="-701596"/>
            <a:ext cx="8775893" cy="7651549"/>
          </a:xfrm>
          <a:custGeom>
            <a:avLst/>
            <a:gdLst>
              <a:gd name="connsiteX0" fmla="*/ 2959879 w 17547215"/>
              <a:gd name="connsiteY0" fmla="*/ 330 h 15303098"/>
              <a:gd name="connsiteX1" fmla="*/ 15415768 w 17547215"/>
              <a:gd name="connsiteY1" fmla="*/ 4856861 h 15303098"/>
              <a:gd name="connsiteX2" fmla="*/ 14538076 w 17547215"/>
              <a:gd name="connsiteY2" fmla="*/ 13999372 h 15303098"/>
              <a:gd name="connsiteX3" fmla="*/ 3273257 w 17547215"/>
              <a:gd name="connsiteY3" fmla="*/ 14633406 h 15303098"/>
              <a:gd name="connsiteX4" fmla="*/ 5256310 w 17547215"/>
              <a:gd name="connsiteY4" fmla="*/ 7492313 h 15303098"/>
              <a:gd name="connsiteX5" fmla="*/ 162256 w 17547215"/>
              <a:gd name="connsiteY5" fmla="*/ 1470403 h 15303098"/>
              <a:gd name="connsiteX6" fmla="*/ 2959879 w 17547215"/>
              <a:gd name="connsiteY6" fmla="*/ 330 h 153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47215" h="15303098">
                <a:moveTo>
                  <a:pt x="2959879" y="330"/>
                </a:moveTo>
                <a:cubicBezTo>
                  <a:pt x="6898589" y="38153"/>
                  <a:pt x="13656226" y="3323366"/>
                  <a:pt x="15415768" y="4856861"/>
                </a:cubicBezTo>
                <a:cubicBezTo>
                  <a:pt x="17811740" y="6945024"/>
                  <a:pt x="18992876" y="10802291"/>
                  <a:pt x="14538076" y="13999372"/>
                </a:cubicBezTo>
                <a:cubicBezTo>
                  <a:pt x="11659386" y="15470208"/>
                  <a:pt x="4820221" y="15717917"/>
                  <a:pt x="3273257" y="14633406"/>
                </a:cubicBezTo>
                <a:cubicBezTo>
                  <a:pt x="1726299" y="13548895"/>
                  <a:pt x="5774810" y="9686147"/>
                  <a:pt x="5256310" y="7492313"/>
                </a:cubicBezTo>
                <a:cubicBezTo>
                  <a:pt x="4737810" y="5298479"/>
                  <a:pt x="-1031682" y="5508364"/>
                  <a:pt x="162256" y="1470403"/>
                </a:cubicBezTo>
                <a:cubicBezTo>
                  <a:pt x="479396" y="397820"/>
                  <a:pt x="1535240" y="-13350"/>
                  <a:pt x="2959879" y="330"/>
                </a:cubicBez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3" name="Rectangle 12">
            <a:extLst>
              <a:ext uri="{FF2B5EF4-FFF2-40B4-BE49-F238E27FC236}">
                <a16:creationId xmlns:a16="http://schemas.microsoft.com/office/drawing/2014/main" id="{59D5E830-777F-1241-8EF0-368F07DD0EA1}"/>
              </a:ext>
            </a:extLst>
          </p:cNvPr>
          <p:cNvSpPr/>
          <p:nvPr userDrawn="1"/>
        </p:nvSpPr>
        <p:spPr>
          <a:xfrm>
            <a:off x="10936460" y="261257"/>
            <a:ext cx="509584" cy="692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800">
              <a:solidFill>
                <a:prstClr val="white"/>
              </a:solidFill>
            </a:endParaRPr>
          </a:p>
        </p:txBody>
      </p:sp>
      <p:sp>
        <p:nvSpPr>
          <p:cNvPr id="5" name="Text Placeholder 2">
            <a:extLst>
              <a:ext uri="{FF2B5EF4-FFF2-40B4-BE49-F238E27FC236}">
                <a16:creationId xmlns:a16="http://schemas.microsoft.com/office/drawing/2014/main" id="{92B75BAD-CBBE-4D6B-A260-1BCD6031594E}"/>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3367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BE66A56-C575-425A-95BF-A825BA100356}"/>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3110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6AC573-A0FE-43BC-B0EF-230F7B7CAD12}"/>
              </a:ext>
            </a:extLst>
          </p:cNvPr>
          <p:cNvSpPr>
            <a:spLocks noGrp="1"/>
          </p:cNvSpPr>
          <p:nvPr>
            <p:ph type="pic" sz="quarter" idx="10"/>
          </p:nvPr>
        </p:nvSpPr>
        <p:spPr>
          <a:xfrm>
            <a:off x="-1829" y="3429000"/>
            <a:ext cx="2392130" cy="3429000"/>
          </a:xfrm>
        </p:spPr>
        <p:txBody>
          <a:bodyPr/>
          <a:lstStyle/>
          <a:p>
            <a:endParaRPr lang="es-ES"/>
          </a:p>
        </p:txBody>
      </p:sp>
      <p:sp>
        <p:nvSpPr>
          <p:cNvPr id="14" name="Picture Placeholder 13">
            <a:extLst>
              <a:ext uri="{FF2B5EF4-FFF2-40B4-BE49-F238E27FC236}">
                <a16:creationId xmlns:a16="http://schemas.microsoft.com/office/drawing/2014/main" id="{1656A123-F6C8-4EB9-81C6-A6A7A1783048}"/>
              </a:ext>
            </a:extLst>
          </p:cNvPr>
          <p:cNvSpPr>
            <a:spLocks noGrp="1"/>
          </p:cNvSpPr>
          <p:nvPr>
            <p:ph type="pic" sz="quarter" idx="11"/>
          </p:nvPr>
        </p:nvSpPr>
        <p:spPr>
          <a:xfrm>
            <a:off x="2473969" y="3429000"/>
            <a:ext cx="3622031" cy="2301082"/>
          </a:xfrm>
        </p:spPr>
        <p:txBody>
          <a:bodyPr/>
          <a:lstStyle/>
          <a:p>
            <a:endParaRPr lang="es-ES"/>
          </a:p>
        </p:txBody>
      </p:sp>
      <p:sp>
        <p:nvSpPr>
          <p:cNvPr id="17" name="Picture Placeholder 16">
            <a:extLst>
              <a:ext uri="{FF2B5EF4-FFF2-40B4-BE49-F238E27FC236}">
                <a16:creationId xmlns:a16="http://schemas.microsoft.com/office/drawing/2014/main" id="{B039CE50-6C20-4598-BFE0-957AAEF765E3}"/>
              </a:ext>
            </a:extLst>
          </p:cNvPr>
          <p:cNvSpPr>
            <a:spLocks noGrp="1"/>
          </p:cNvSpPr>
          <p:nvPr>
            <p:ph type="pic" sz="quarter" idx="12"/>
          </p:nvPr>
        </p:nvSpPr>
        <p:spPr>
          <a:xfrm>
            <a:off x="2474213" y="3429000"/>
            <a:ext cx="7243576" cy="3429000"/>
          </a:xfrm>
          <a:custGeom>
            <a:avLst/>
            <a:gdLst>
              <a:gd name="connsiteX0" fmla="*/ 7405809 w 14483380"/>
              <a:gd name="connsiteY0" fmla="*/ 0 h 6858000"/>
              <a:gd name="connsiteX1" fmla="*/ 9003327 w 14483380"/>
              <a:gd name="connsiteY1" fmla="*/ 0 h 6858000"/>
              <a:gd name="connsiteX2" fmla="*/ 9539409 w 14483380"/>
              <a:gd name="connsiteY2" fmla="*/ 0 h 6858000"/>
              <a:gd name="connsiteX3" fmla="*/ 14483380 w 14483380"/>
              <a:gd name="connsiteY3" fmla="*/ 0 h 6858000"/>
              <a:gd name="connsiteX4" fmla="*/ 14483380 w 14483380"/>
              <a:gd name="connsiteY4" fmla="*/ 6858000 h 6858000"/>
              <a:gd name="connsiteX5" fmla="*/ 9539410 w 14483380"/>
              <a:gd name="connsiteY5" fmla="*/ 6858000 h 6858000"/>
              <a:gd name="connsiteX6" fmla="*/ 9539409 w 14483380"/>
              <a:gd name="connsiteY6" fmla="*/ 6858000 h 6858000"/>
              <a:gd name="connsiteX7" fmla="*/ 9003327 w 14483380"/>
              <a:gd name="connsiteY7" fmla="*/ 6858000 h 6858000"/>
              <a:gd name="connsiteX8" fmla="*/ 7405809 w 14483380"/>
              <a:gd name="connsiteY8" fmla="*/ 6858000 h 6858000"/>
              <a:gd name="connsiteX9" fmla="*/ 0 w 14483380"/>
              <a:gd name="connsiteY9" fmla="*/ 6858000 h 6858000"/>
              <a:gd name="connsiteX10" fmla="*/ 0 w 14483380"/>
              <a:gd name="connsiteY10" fmla="*/ 4766604 h 6858000"/>
              <a:gd name="connsiteX11" fmla="*/ 7405809 w 14483380"/>
              <a:gd name="connsiteY11" fmla="*/ 47666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83380" h="6858000">
                <a:moveTo>
                  <a:pt x="7405809" y="0"/>
                </a:moveTo>
                <a:lnTo>
                  <a:pt x="9003327" y="0"/>
                </a:lnTo>
                <a:lnTo>
                  <a:pt x="9539409" y="0"/>
                </a:lnTo>
                <a:lnTo>
                  <a:pt x="14483380" y="0"/>
                </a:lnTo>
                <a:lnTo>
                  <a:pt x="14483380" y="6858000"/>
                </a:lnTo>
                <a:lnTo>
                  <a:pt x="9539410" y="6858000"/>
                </a:lnTo>
                <a:lnTo>
                  <a:pt x="9539409" y="6858000"/>
                </a:lnTo>
                <a:lnTo>
                  <a:pt x="9003327" y="6858000"/>
                </a:lnTo>
                <a:lnTo>
                  <a:pt x="7405809" y="6858000"/>
                </a:lnTo>
                <a:lnTo>
                  <a:pt x="0" y="6858000"/>
                </a:lnTo>
                <a:lnTo>
                  <a:pt x="0" y="4766604"/>
                </a:lnTo>
                <a:lnTo>
                  <a:pt x="7405809" y="4766604"/>
                </a:lnTo>
                <a:close/>
              </a:path>
            </a:pathLst>
          </a:custGeom>
        </p:spPr>
        <p:txBody>
          <a:bodyPr wrap="square">
            <a:noAutofit/>
          </a:bodyPr>
          <a:lstStyle/>
          <a:p>
            <a:endParaRPr lang="es-ES"/>
          </a:p>
        </p:txBody>
      </p:sp>
      <p:sp>
        <p:nvSpPr>
          <p:cNvPr id="19" name="Picture Placeholder 18">
            <a:extLst>
              <a:ext uri="{FF2B5EF4-FFF2-40B4-BE49-F238E27FC236}">
                <a16:creationId xmlns:a16="http://schemas.microsoft.com/office/drawing/2014/main" id="{7F074F7A-E86E-40B6-9956-B874BFB94D22}"/>
              </a:ext>
            </a:extLst>
          </p:cNvPr>
          <p:cNvSpPr>
            <a:spLocks noGrp="1"/>
          </p:cNvSpPr>
          <p:nvPr>
            <p:ph type="pic" sz="quarter" idx="13"/>
          </p:nvPr>
        </p:nvSpPr>
        <p:spPr>
          <a:xfrm>
            <a:off x="9801640" y="3451157"/>
            <a:ext cx="2390604" cy="1660593"/>
          </a:xfrm>
        </p:spPr>
        <p:txBody>
          <a:bodyPr/>
          <a:lstStyle/>
          <a:p>
            <a:endParaRPr lang="es-ES"/>
          </a:p>
        </p:txBody>
      </p:sp>
      <p:sp>
        <p:nvSpPr>
          <p:cNvPr id="20" name="Picture Placeholder 18">
            <a:extLst>
              <a:ext uri="{FF2B5EF4-FFF2-40B4-BE49-F238E27FC236}">
                <a16:creationId xmlns:a16="http://schemas.microsoft.com/office/drawing/2014/main" id="{46C9DC8B-B7F4-44DA-ACD9-2067A206142A}"/>
              </a:ext>
            </a:extLst>
          </p:cNvPr>
          <p:cNvSpPr>
            <a:spLocks noGrp="1"/>
          </p:cNvSpPr>
          <p:nvPr>
            <p:ph type="pic" sz="quarter" idx="14"/>
          </p:nvPr>
        </p:nvSpPr>
        <p:spPr>
          <a:xfrm>
            <a:off x="9801700" y="5197408"/>
            <a:ext cx="2390604" cy="1660593"/>
          </a:xfrm>
        </p:spPr>
        <p:txBody>
          <a:bodyPr/>
          <a:lstStyle/>
          <a:p>
            <a:endParaRPr lang="es-ES"/>
          </a:p>
        </p:txBody>
      </p:sp>
    </p:spTree>
    <p:extLst>
      <p:ext uri="{BB962C8B-B14F-4D97-AF65-F5344CB8AC3E}">
        <p14:creationId xmlns:p14="http://schemas.microsoft.com/office/powerpoint/2010/main" val="984311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8EF7272-B083-4B31-B123-D2EBB3EB3CFB}"/>
              </a:ext>
            </a:extLst>
          </p:cNvPr>
          <p:cNvSpPr>
            <a:spLocks noGrp="1"/>
          </p:cNvSpPr>
          <p:nvPr>
            <p:ph type="pic" sz="quarter" idx="10"/>
          </p:nvPr>
        </p:nvSpPr>
        <p:spPr>
          <a:xfrm>
            <a:off x="906416" y="1909595"/>
            <a:ext cx="2411530" cy="2411263"/>
          </a:xfrm>
          <a:custGeom>
            <a:avLst/>
            <a:gdLst>
              <a:gd name="connsiteX0" fmla="*/ 2411490 w 4821804"/>
              <a:gd name="connsiteY0" fmla="*/ 0 h 4822525"/>
              <a:gd name="connsiteX1" fmla="*/ 4810530 w 4821804"/>
              <a:gd name="connsiteY1" fmla="*/ 2164929 h 4822525"/>
              <a:gd name="connsiteX2" fmla="*/ 4821804 w 4821804"/>
              <a:gd name="connsiteY2" fmla="*/ 2388202 h 4822525"/>
              <a:gd name="connsiteX3" fmla="*/ 4821804 w 4821804"/>
              <a:gd name="connsiteY3" fmla="*/ 2434779 h 4822525"/>
              <a:gd name="connsiteX4" fmla="*/ 4810530 w 4821804"/>
              <a:gd name="connsiteY4" fmla="*/ 2658051 h 4822525"/>
              <a:gd name="connsiteX5" fmla="*/ 2658051 w 4821804"/>
              <a:gd name="connsiteY5" fmla="*/ 4810530 h 4822525"/>
              <a:gd name="connsiteX6" fmla="*/ 2420500 w 4821804"/>
              <a:gd name="connsiteY6" fmla="*/ 4822525 h 4822525"/>
              <a:gd name="connsiteX7" fmla="*/ 2402480 w 4821804"/>
              <a:gd name="connsiteY7" fmla="*/ 4822525 h 4822525"/>
              <a:gd name="connsiteX8" fmla="*/ 2164929 w 4821804"/>
              <a:gd name="connsiteY8" fmla="*/ 4810530 h 4822525"/>
              <a:gd name="connsiteX9" fmla="*/ 0 w 4821804"/>
              <a:gd name="connsiteY9" fmla="*/ 2411490 h 4822525"/>
              <a:gd name="connsiteX10" fmla="*/ 2411490 w 4821804"/>
              <a:gd name="connsiteY10" fmla="*/ 0 h 482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1804" h="4822525">
                <a:moveTo>
                  <a:pt x="2411490" y="0"/>
                </a:moveTo>
                <a:cubicBezTo>
                  <a:pt x="3660080" y="0"/>
                  <a:pt x="4687038" y="948921"/>
                  <a:pt x="4810530" y="2164929"/>
                </a:cubicBezTo>
                <a:lnTo>
                  <a:pt x="4821804" y="2388202"/>
                </a:lnTo>
                <a:lnTo>
                  <a:pt x="4821804" y="2434779"/>
                </a:lnTo>
                <a:lnTo>
                  <a:pt x="4810530" y="2658051"/>
                </a:lnTo>
                <a:cubicBezTo>
                  <a:pt x="4695270" y="3792992"/>
                  <a:pt x="3792992" y="4695270"/>
                  <a:pt x="2658051" y="4810530"/>
                </a:cubicBezTo>
                <a:lnTo>
                  <a:pt x="2420500" y="4822525"/>
                </a:lnTo>
                <a:lnTo>
                  <a:pt x="2402480" y="4822525"/>
                </a:lnTo>
                <a:lnTo>
                  <a:pt x="2164929" y="4810530"/>
                </a:lnTo>
                <a:cubicBezTo>
                  <a:pt x="948921" y="4687037"/>
                  <a:pt x="0" y="3660080"/>
                  <a:pt x="0" y="2411490"/>
                </a:cubicBezTo>
                <a:cubicBezTo>
                  <a:pt x="0" y="1079661"/>
                  <a:pt x="1079661" y="0"/>
                  <a:pt x="2411490" y="0"/>
                </a:cubicBezTo>
                <a:close/>
              </a:path>
            </a:pathLst>
          </a:custGeom>
        </p:spPr>
        <p:txBody>
          <a:bodyPr wrap="square">
            <a:noAutofit/>
          </a:bodyPr>
          <a:lstStyle/>
          <a:p>
            <a:endParaRPr lang="es-ES"/>
          </a:p>
        </p:txBody>
      </p:sp>
      <p:sp>
        <p:nvSpPr>
          <p:cNvPr id="13" name="Picture Placeholder 12">
            <a:extLst>
              <a:ext uri="{FF2B5EF4-FFF2-40B4-BE49-F238E27FC236}">
                <a16:creationId xmlns:a16="http://schemas.microsoft.com/office/drawing/2014/main" id="{B3F643E6-7722-4605-80FC-DE995091B83E}"/>
              </a:ext>
            </a:extLst>
          </p:cNvPr>
          <p:cNvSpPr>
            <a:spLocks noGrp="1"/>
          </p:cNvSpPr>
          <p:nvPr>
            <p:ph type="pic" sz="quarter" idx="11"/>
          </p:nvPr>
        </p:nvSpPr>
        <p:spPr>
          <a:xfrm>
            <a:off x="3562367" y="1926297"/>
            <a:ext cx="2411530" cy="2411263"/>
          </a:xfrm>
          <a:custGeom>
            <a:avLst/>
            <a:gdLst>
              <a:gd name="connsiteX0" fmla="*/ 2411490 w 4821804"/>
              <a:gd name="connsiteY0" fmla="*/ 0 h 4822525"/>
              <a:gd name="connsiteX1" fmla="*/ 4810530 w 4821804"/>
              <a:gd name="connsiteY1" fmla="*/ 2164929 h 4822525"/>
              <a:gd name="connsiteX2" fmla="*/ 4821804 w 4821804"/>
              <a:gd name="connsiteY2" fmla="*/ 2388202 h 4822525"/>
              <a:gd name="connsiteX3" fmla="*/ 4821804 w 4821804"/>
              <a:gd name="connsiteY3" fmla="*/ 2434779 h 4822525"/>
              <a:gd name="connsiteX4" fmla="*/ 4810530 w 4821804"/>
              <a:gd name="connsiteY4" fmla="*/ 2658051 h 4822525"/>
              <a:gd name="connsiteX5" fmla="*/ 2658051 w 4821804"/>
              <a:gd name="connsiteY5" fmla="*/ 4810530 h 4822525"/>
              <a:gd name="connsiteX6" fmla="*/ 2420500 w 4821804"/>
              <a:gd name="connsiteY6" fmla="*/ 4822525 h 4822525"/>
              <a:gd name="connsiteX7" fmla="*/ 2402480 w 4821804"/>
              <a:gd name="connsiteY7" fmla="*/ 4822525 h 4822525"/>
              <a:gd name="connsiteX8" fmla="*/ 2164929 w 4821804"/>
              <a:gd name="connsiteY8" fmla="*/ 4810530 h 4822525"/>
              <a:gd name="connsiteX9" fmla="*/ 0 w 4821804"/>
              <a:gd name="connsiteY9" fmla="*/ 2411490 h 4822525"/>
              <a:gd name="connsiteX10" fmla="*/ 2411490 w 4821804"/>
              <a:gd name="connsiteY10" fmla="*/ 0 h 482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1804" h="4822525">
                <a:moveTo>
                  <a:pt x="2411490" y="0"/>
                </a:moveTo>
                <a:cubicBezTo>
                  <a:pt x="3660080" y="0"/>
                  <a:pt x="4687038" y="948921"/>
                  <a:pt x="4810530" y="2164929"/>
                </a:cubicBezTo>
                <a:lnTo>
                  <a:pt x="4821804" y="2388202"/>
                </a:lnTo>
                <a:lnTo>
                  <a:pt x="4821804" y="2434779"/>
                </a:lnTo>
                <a:lnTo>
                  <a:pt x="4810530" y="2658051"/>
                </a:lnTo>
                <a:cubicBezTo>
                  <a:pt x="4695270" y="3792992"/>
                  <a:pt x="3792992" y="4695270"/>
                  <a:pt x="2658051" y="4810530"/>
                </a:cubicBezTo>
                <a:lnTo>
                  <a:pt x="2420500" y="4822525"/>
                </a:lnTo>
                <a:lnTo>
                  <a:pt x="2402480" y="4822525"/>
                </a:lnTo>
                <a:lnTo>
                  <a:pt x="2164929" y="4810530"/>
                </a:lnTo>
                <a:cubicBezTo>
                  <a:pt x="948921" y="4687037"/>
                  <a:pt x="0" y="3660080"/>
                  <a:pt x="0" y="2411490"/>
                </a:cubicBezTo>
                <a:cubicBezTo>
                  <a:pt x="0" y="1079661"/>
                  <a:pt x="1079661" y="0"/>
                  <a:pt x="2411490" y="0"/>
                </a:cubicBezTo>
                <a:close/>
              </a:path>
            </a:pathLst>
          </a:custGeom>
        </p:spPr>
        <p:txBody>
          <a:bodyPr wrap="square">
            <a:noAutofit/>
          </a:bodyPr>
          <a:lstStyle/>
          <a:p>
            <a:endParaRPr lang="es-ES"/>
          </a:p>
        </p:txBody>
      </p:sp>
      <p:sp>
        <p:nvSpPr>
          <p:cNvPr id="14" name="Picture Placeholder 13">
            <a:extLst>
              <a:ext uri="{FF2B5EF4-FFF2-40B4-BE49-F238E27FC236}">
                <a16:creationId xmlns:a16="http://schemas.microsoft.com/office/drawing/2014/main" id="{A0E7FDCD-814C-4F9E-B4E0-9D01133BB2DA}"/>
              </a:ext>
            </a:extLst>
          </p:cNvPr>
          <p:cNvSpPr>
            <a:spLocks noGrp="1"/>
          </p:cNvSpPr>
          <p:nvPr>
            <p:ph type="pic" sz="quarter" idx="12"/>
          </p:nvPr>
        </p:nvSpPr>
        <p:spPr>
          <a:xfrm>
            <a:off x="6217144" y="1926070"/>
            <a:ext cx="2411530" cy="2411263"/>
          </a:xfrm>
          <a:custGeom>
            <a:avLst/>
            <a:gdLst>
              <a:gd name="connsiteX0" fmla="*/ 2411490 w 4821804"/>
              <a:gd name="connsiteY0" fmla="*/ 0 h 4822525"/>
              <a:gd name="connsiteX1" fmla="*/ 4810530 w 4821804"/>
              <a:gd name="connsiteY1" fmla="*/ 2164929 h 4822525"/>
              <a:gd name="connsiteX2" fmla="*/ 4821804 w 4821804"/>
              <a:gd name="connsiteY2" fmla="*/ 2388202 h 4822525"/>
              <a:gd name="connsiteX3" fmla="*/ 4821804 w 4821804"/>
              <a:gd name="connsiteY3" fmla="*/ 2434779 h 4822525"/>
              <a:gd name="connsiteX4" fmla="*/ 4810530 w 4821804"/>
              <a:gd name="connsiteY4" fmla="*/ 2658051 h 4822525"/>
              <a:gd name="connsiteX5" fmla="*/ 2658051 w 4821804"/>
              <a:gd name="connsiteY5" fmla="*/ 4810530 h 4822525"/>
              <a:gd name="connsiteX6" fmla="*/ 2420500 w 4821804"/>
              <a:gd name="connsiteY6" fmla="*/ 4822525 h 4822525"/>
              <a:gd name="connsiteX7" fmla="*/ 2402480 w 4821804"/>
              <a:gd name="connsiteY7" fmla="*/ 4822525 h 4822525"/>
              <a:gd name="connsiteX8" fmla="*/ 2164929 w 4821804"/>
              <a:gd name="connsiteY8" fmla="*/ 4810530 h 4822525"/>
              <a:gd name="connsiteX9" fmla="*/ 0 w 4821804"/>
              <a:gd name="connsiteY9" fmla="*/ 2411490 h 4822525"/>
              <a:gd name="connsiteX10" fmla="*/ 2411490 w 4821804"/>
              <a:gd name="connsiteY10" fmla="*/ 0 h 482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1804" h="4822525">
                <a:moveTo>
                  <a:pt x="2411490" y="0"/>
                </a:moveTo>
                <a:cubicBezTo>
                  <a:pt x="3660080" y="0"/>
                  <a:pt x="4687038" y="948921"/>
                  <a:pt x="4810530" y="2164929"/>
                </a:cubicBezTo>
                <a:lnTo>
                  <a:pt x="4821804" y="2388202"/>
                </a:lnTo>
                <a:lnTo>
                  <a:pt x="4821804" y="2434779"/>
                </a:lnTo>
                <a:lnTo>
                  <a:pt x="4810530" y="2658051"/>
                </a:lnTo>
                <a:cubicBezTo>
                  <a:pt x="4695270" y="3792992"/>
                  <a:pt x="3792992" y="4695270"/>
                  <a:pt x="2658051" y="4810530"/>
                </a:cubicBezTo>
                <a:lnTo>
                  <a:pt x="2420500" y="4822525"/>
                </a:lnTo>
                <a:lnTo>
                  <a:pt x="2402480" y="4822525"/>
                </a:lnTo>
                <a:lnTo>
                  <a:pt x="2164929" y="4810530"/>
                </a:lnTo>
                <a:cubicBezTo>
                  <a:pt x="948921" y="4687037"/>
                  <a:pt x="0" y="3660080"/>
                  <a:pt x="0" y="2411490"/>
                </a:cubicBezTo>
                <a:cubicBezTo>
                  <a:pt x="0" y="1079661"/>
                  <a:pt x="1079661" y="0"/>
                  <a:pt x="2411490" y="0"/>
                </a:cubicBezTo>
                <a:close/>
              </a:path>
            </a:pathLst>
          </a:custGeom>
        </p:spPr>
        <p:txBody>
          <a:bodyPr wrap="square">
            <a:noAutofit/>
          </a:bodyPr>
          <a:lstStyle/>
          <a:p>
            <a:endParaRPr lang="es-ES"/>
          </a:p>
        </p:txBody>
      </p:sp>
      <p:sp>
        <p:nvSpPr>
          <p:cNvPr id="15" name="Picture Placeholder 14">
            <a:extLst>
              <a:ext uri="{FF2B5EF4-FFF2-40B4-BE49-F238E27FC236}">
                <a16:creationId xmlns:a16="http://schemas.microsoft.com/office/drawing/2014/main" id="{06E58234-32DC-4281-A90E-9FF615FFDB98}"/>
              </a:ext>
            </a:extLst>
          </p:cNvPr>
          <p:cNvSpPr>
            <a:spLocks noGrp="1"/>
          </p:cNvSpPr>
          <p:nvPr>
            <p:ph type="pic" sz="quarter" idx="13"/>
          </p:nvPr>
        </p:nvSpPr>
        <p:spPr>
          <a:xfrm>
            <a:off x="8871920" y="1930931"/>
            <a:ext cx="2411530" cy="2411263"/>
          </a:xfrm>
          <a:custGeom>
            <a:avLst/>
            <a:gdLst>
              <a:gd name="connsiteX0" fmla="*/ 2411490 w 4821804"/>
              <a:gd name="connsiteY0" fmla="*/ 0 h 4822525"/>
              <a:gd name="connsiteX1" fmla="*/ 4810530 w 4821804"/>
              <a:gd name="connsiteY1" fmla="*/ 2164929 h 4822525"/>
              <a:gd name="connsiteX2" fmla="*/ 4821804 w 4821804"/>
              <a:gd name="connsiteY2" fmla="*/ 2388202 h 4822525"/>
              <a:gd name="connsiteX3" fmla="*/ 4821804 w 4821804"/>
              <a:gd name="connsiteY3" fmla="*/ 2434779 h 4822525"/>
              <a:gd name="connsiteX4" fmla="*/ 4810530 w 4821804"/>
              <a:gd name="connsiteY4" fmla="*/ 2658051 h 4822525"/>
              <a:gd name="connsiteX5" fmla="*/ 2658051 w 4821804"/>
              <a:gd name="connsiteY5" fmla="*/ 4810530 h 4822525"/>
              <a:gd name="connsiteX6" fmla="*/ 2420500 w 4821804"/>
              <a:gd name="connsiteY6" fmla="*/ 4822525 h 4822525"/>
              <a:gd name="connsiteX7" fmla="*/ 2402480 w 4821804"/>
              <a:gd name="connsiteY7" fmla="*/ 4822525 h 4822525"/>
              <a:gd name="connsiteX8" fmla="*/ 2164929 w 4821804"/>
              <a:gd name="connsiteY8" fmla="*/ 4810530 h 4822525"/>
              <a:gd name="connsiteX9" fmla="*/ 0 w 4821804"/>
              <a:gd name="connsiteY9" fmla="*/ 2411490 h 4822525"/>
              <a:gd name="connsiteX10" fmla="*/ 2411490 w 4821804"/>
              <a:gd name="connsiteY10" fmla="*/ 0 h 482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1804" h="4822525">
                <a:moveTo>
                  <a:pt x="2411490" y="0"/>
                </a:moveTo>
                <a:cubicBezTo>
                  <a:pt x="3660080" y="0"/>
                  <a:pt x="4687038" y="948921"/>
                  <a:pt x="4810530" y="2164929"/>
                </a:cubicBezTo>
                <a:lnTo>
                  <a:pt x="4821804" y="2388202"/>
                </a:lnTo>
                <a:lnTo>
                  <a:pt x="4821804" y="2434779"/>
                </a:lnTo>
                <a:lnTo>
                  <a:pt x="4810530" y="2658051"/>
                </a:lnTo>
                <a:cubicBezTo>
                  <a:pt x="4695270" y="3792992"/>
                  <a:pt x="3792992" y="4695270"/>
                  <a:pt x="2658051" y="4810530"/>
                </a:cubicBezTo>
                <a:lnTo>
                  <a:pt x="2420500" y="4822525"/>
                </a:lnTo>
                <a:lnTo>
                  <a:pt x="2402480" y="4822525"/>
                </a:lnTo>
                <a:lnTo>
                  <a:pt x="2164929" y="4810530"/>
                </a:lnTo>
                <a:cubicBezTo>
                  <a:pt x="948921" y="4687037"/>
                  <a:pt x="0" y="3660080"/>
                  <a:pt x="0" y="2411490"/>
                </a:cubicBezTo>
                <a:cubicBezTo>
                  <a:pt x="0" y="1079661"/>
                  <a:pt x="1079661" y="0"/>
                  <a:pt x="2411490" y="0"/>
                </a:cubicBezTo>
                <a:close/>
              </a:path>
            </a:pathLst>
          </a:custGeom>
        </p:spPr>
        <p:txBody>
          <a:bodyPr wrap="square">
            <a:noAutofit/>
          </a:bodyPr>
          <a:lstStyle/>
          <a:p>
            <a:endParaRPr lang="es-ES"/>
          </a:p>
        </p:txBody>
      </p:sp>
    </p:spTree>
    <p:extLst>
      <p:ext uri="{BB962C8B-B14F-4D97-AF65-F5344CB8AC3E}">
        <p14:creationId xmlns:p14="http://schemas.microsoft.com/office/powerpoint/2010/main" val="2245472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75C88E5-33FE-4306-870A-14BBAA1FABA2}"/>
              </a:ext>
            </a:extLst>
          </p:cNvPr>
          <p:cNvSpPr>
            <a:spLocks noGrp="1"/>
          </p:cNvSpPr>
          <p:nvPr>
            <p:ph type="pic" sz="quarter" idx="10"/>
          </p:nvPr>
        </p:nvSpPr>
        <p:spPr>
          <a:xfrm>
            <a:off x="906699" y="1627982"/>
            <a:ext cx="2560511" cy="3190875"/>
          </a:xfrm>
          <a:custGeom>
            <a:avLst/>
            <a:gdLst>
              <a:gd name="connsiteX0" fmla="*/ 0 w 5119688"/>
              <a:gd name="connsiteY0" fmla="*/ 0 h 6381750"/>
              <a:gd name="connsiteX1" fmla="*/ 5119688 w 5119688"/>
              <a:gd name="connsiteY1" fmla="*/ 0 h 6381750"/>
              <a:gd name="connsiteX2" fmla="*/ 5119688 w 5119688"/>
              <a:gd name="connsiteY2" fmla="*/ 6381750 h 6381750"/>
              <a:gd name="connsiteX3" fmla="*/ 1063157 w 5119688"/>
              <a:gd name="connsiteY3" fmla="*/ 6381750 h 6381750"/>
              <a:gd name="connsiteX4" fmla="*/ 0 w 5119688"/>
              <a:gd name="connsiteY4" fmla="*/ 5318593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9688" h="6381750">
                <a:moveTo>
                  <a:pt x="0" y="0"/>
                </a:moveTo>
                <a:lnTo>
                  <a:pt x="5119688" y="0"/>
                </a:lnTo>
                <a:lnTo>
                  <a:pt x="5119688" y="6381750"/>
                </a:lnTo>
                <a:lnTo>
                  <a:pt x="1063157" y="6381750"/>
                </a:lnTo>
                <a:lnTo>
                  <a:pt x="0" y="5318593"/>
                </a:lnTo>
                <a:close/>
              </a:path>
            </a:pathLst>
          </a:custGeom>
        </p:spPr>
        <p:txBody>
          <a:bodyPr wrap="square">
            <a:noAutofit/>
          </a:bodyPr>
          <a:lstStyle/>
          <a:p>
            <a:endParaRPr lang="es-ES"/>
          </a:p>
        </p:txBody>
      </p:sp>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p:nvPr>
        </p:nvSpPr>
        <p:spPr>
          <a:xfrm>
            <a:off x="3512465" y="1627632"/>
            <a:ext cx="2560511" cy="3190875"/>
          </a:xfrm>
        </p:spPr>
        <p:txBody>
          <a:bodyPr/>
          <a:lstStyle/>
          <a:p>
            <a:endParaRPr lang="es-ES"/>
          </a:p>
        </p:txBody>
      </p:sp>
      <p:sp>
        <p:nvSpPr>
          <p:cNvPr id="39" name="Picture Placeholder 37">
            <a:extLst>
              <a:ext uri="{FF2B5EF4-FFF2-40B4-BE49-F238E27FC236}">
                <a16:creationId xmlns:a16="http://schemas.microsoft.com/office/drawing/2014/main" id="{AFCDC7B4-92B2-418E-AE13-3CBD1FEA1BB0}"/>
              </a:ext>
            </a:extLst>
          </p:cNvPr>
          <p:cNvSpPr>
            <a:spLocks noGrp="1"/>
          </p:cNvSpPr>
          <p:nvPr>
            <p:ph type="pic" sz="quarter" idx="12"/>
          </p:nvPr>
        </p:nvSpPr>
        <p:spPr>
          <a:xfrm>
            <a:off x="6118045" y="1627283"/>
            <a:ext cx="2560511" cy="3190875"/>
          </a:xfrm>
        </p:spPr>
        <p:txBody>
          <a:bodyPr/>
          <a:lstStyle/>
          <a:p>
            <a:endParaRPr lang="es-ES"/>
          </a:p>
        </p:txBody>
      </p:sp>
      <p:sp>
        <p:nvSpPr>
          <p:cNvPr id="41" name="Picture Placeholder 40">
            <a:extLst>
              <a:ext uri="{FF2B5EF4-FFF2-40B4-BE49-F238E27FC236}">
                <a16:creationId xmlns:a16="http://schemas.microsoft.com/office/drawing/2014/main" id="{C8A8678E-D769-45B4-B07C-2CCD27E5983B}"/>
              </a:ext>
            </a:extLst>
          </p:cNvPr>
          <p:cNvSpPr>
            <a:spLocks noGrp="1"/>
          </p:cNvSpPr>
          <p:nvPr>
            <p:ph type="pic" sz="quarter" idx="13"/>
          </p:nvPr>
        </p:nvSpPr>
        <p:spPr>
          <a:xfrm>
            <a:off x="8727907" y="1627632"/>
            <a:ext cx="2557672" cy="3190875"/>
          </a:xfrm>
          <a:custGeom>
            <a:avLst/>
            <a:gdLst>
              <a:gd name="connsiteX0" fmla="*/ 0 w 5114012"/>
              <a:gd name="connsiteY0" fmla="*/ 0 h 6381750"/>
              <a:gd name="connsiteX1" fmla="*/ 4050240 w 5114012"/>
              <a:gd name="connsiteY1" fmla="*/ 0 h 6381750"/>
              <a:gd name="connsiteX2" fmla="*/ 5114012 w 5114012"/>
              <a:gd name="connsiteY2" fmla="*/ 1063773 h 6381750"/>
              <a:gd name="connsiteX3" fmla="*/ 5114012 w 5114012"/>
              <a:gd name="connsiteY3" fmla="*/ 6381750 h 6381750"/>
              <a:gd name="connsiteX4" fmla="*/ 0 w 5114012"/>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012" h="6381750">
                <a:moveTo>
                  <a:pt x="0" y="0"/>
                </a:moveTo>
                <a:lnTo>
                  <a:pt x="4050240" y="0"/>
                </a:lnTo>
                <a:lnTo>
                  <a:pt x="5114012" y="1063773"/>
                </a:lnTo>
                <a:lnTo>
                  <a:pt x="5114012" y="6381750"/>
                </a:lnTo>
                <a:lnTo>
                  <a:pt x="0" y="6381750"/>
                </a:lnTo>
                <a:close/>
              </a:path>
            </a:pathLst>
          </a:custGeom>
        </p:spPr>
        <p:txBody>
          <a:bodyPr wrap="square">
            <a:noAutofit/>
          </a:bodyPr>
          <a:lstStyle/>
          <a:p>
            <a:endParaRPr lang="es-ES"/>
          </a:p>
        </p:txBody>
      </p:sp>
    </p:spTree>
    <p:extLst>
      <p:ext uri="{BB962C8B-B14F-4D97-AF65-F5344CB8AC3E}">
        <p14:creationId xmlns:p14="http://schemas.microsoft.com/office/powerpoint/2010/main" val="1713365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75C88E5-33FE-4306-870A-14BBAA1FABA2}"/>
              </a:ext>
            </a:extLst>
          </p:cNvPr>
          <p:cNvSpPr>
            <a:spLocks noGrp="1"/>
          </p:cNvSpPr>
          <p:nvPr>
            <p:ph type="pic" sz="quarter" idx="10"/>
          </p:nvPr>
        </p:nvSpPr>
        <p:spPr>
          <a:xfrm>
            <a:off x="906699" y="1627981"/>
            <a:ext cx="2560511" cy="4093230"/>
          </a:xfrm>
          <a:custGeom>
            <a:avLst/>
            <a:gdLst>
              <a:gd name="connsiteX0" fmla="*/ 0 w 5119688"/>
              <a:gd name="connsiteY0" fmla="*/ 0 h 6381750"/>
              <a:gd name="connsiteX1" fmla="*/ 5119688 w 5119688"/>
              <a:gd name="connsiteY1" fmla="*/ 0 h 6381750"/>
              <a:gd name="connsiteX2" fmla="*/ 5119688 w 5119688"/>
              <a:gd name="connsiteY2" fmla="*/ 6381750 h 6381750"/>
              <a:gd name="connsiteX3" fmla="*/ 1063157 w 5119688"/>
              <a:gd name="connsiteY3" fmla="*/ 6381750 h 6381750"/>
              <a:gd name="connsiteX4" fmla="*/ 0 w 5119688"/>
              <a:gd name="connsiteY4" fmla="*/ 5318593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9688" h="6381750">
                <a:moveTo>
                  <a:pt x="0" y="0"/>
                </a:moveTo>
                <a:lnTo>
                  <a:pt x="5119688" y="0"/>
                </a:lnTo>
                <a:lnTo>
                  <a:pt x="5119688" y="6381750"/>
                </a:lnTo>
                <a:lnTo>
                  <a:pt x="1063157" y="6381750"/>
                </a:lnTo>
                <a:lnTo>
                  <a:pt x="0" y="5318593"/>
                </a:lnTo>
                <a:close/>
              </a:path>
            </a:pathLst>
          </a:custGeom>
        </p:spPr>
        <p:txBody>
          <a:bodyPr wrap="square">
            <a:noAutofit/>
          </a:bodyPr>
          <a:lstStyle/>
          <a:p>
            <a:endParaRPr lang="es-ES"/>
          </a:p>
        </p:txBody>
      </p:sp>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p:nvPr>
        </p:nvSpPr>
        <p:spPr>
          <a:xfrm>
            <a:off x="3512465" y="1627632"/>
            <a:ext cx="2560511" cy="4093230"/>
          </a:xfrm>
        </p:spPr>
        <p:txBody>
          <a:bodyPr/>
          <a:lstStyle/>
          <a:p>
            <a:endParaRPr lang="es-ES"/>
          </a:p>
        </p:txBody>
      </p:sp>
      <p:sp>
        <p:nvSpPr>
          <p:cNvPr id="39" name="Picture Placeholder 37">
            <a:extLst>
              <a:ext uri="{FF2B5EF4-FFF2-40B4-BE49-F238E27FC236}">
                <a16:creationId xmlns:a16="http://schemas.microsoft.com/office/drawing/2014/main" id="{AFCDC7B4-92B2-418E-AE13-3CBD1FEA1BB0}"/>
              </a:ext>
            </a:extLst>
          </p:cNvPr>
          <p:cNvSpPr>
            <a:spLocks noGrp="1"/>
          </p:cNvSpPr>
          <p:nvPr>
            <p:ph type="pic" sz="quarter" idx="12"/>
          </p:nvPr>
        </p:nvSpPr>
        <p:spPr>
          <a:xfrm>
            <a:off x="6118045" y="1627282"/>
            <a:ext cx="2560511" cy="4093230"/>
          </a:xfrm>
        </p:spPr>
        <p:txBody>
          <a:bodyPr/>
          <a:lstStyle/>
          <a:p>
            <a:endParaRPr lang="es-ES"/>
          </a:p>
        </p:txBody>
      </p:sp>
      <p:sp>
        <p:nvSpPr>
          <p:cNvPr id="41" name="Picture Placeholder 40">
            <a:extLst>
              <a:ext uri="{FF2B5EF4-FFF2-40B4-BE49-F238E27FC236}">
                <a16:creationId xmlns:a16="http://schemas.microsoft.com/office/drawing/2014/main" id="{C8A8678E-D769-45B4-B07C-2CCD27E5983B}"/>
              </a:ext>
            </a:extLst>
          </p:cNvPr>
          <p:cNvSpPr>
            <a:spLocks noGrp="1"/>
          </p:cNvSpPr>
          <p:nvPr>
            <p:ph type="pic" sz="quarter" idx="13"/>
          </p:nvPr>
        </p:nvSpPr>
        <p:spPr>
          <a:xfrm>
            <a:off x="8727907" y="1627632"/>
            <a:ext cx="2557672" cy="4093230"/>
          </a:xfrm>
          <a:custGeom>
            <a:avLst/>
            <a:gdLst>
              <a:gd name="connsiteX0" fmla="*/ 0 w 5114012"/>
              <a:gd name="connsiteY0" fmla="*/ 0 h 6381750"/>
              <a:gd name="connsiteX1" fmla="*/ 4050240 w 5114012"/>
              <a:gd name="connsiteY1" fmla="*/ 0 h 6381750"/>
              <a:gd name="connsiteX2" fmla="*/ 5114012 w 5114012"/>
              <a:gd name="connsiteY2" fmla="*/ 1063773 h 6381750"/>
              <a:gd name="connsiteX3" fmla="*/ 5114012 w 5114012"/>
              <a:gd name="connsiteY3" fmla="*/ 6381750 h 6381750"/>
              <a:gd name="connsiteX4" fmla="*/ 0 w 5114012"/>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012" h="6381750">
                <a:moveTo>
                  <a:pt x="0" y="0"/>
                </a:moveTo>
                <a:lnTo>
                  <a:pt x="4050240" y="0"/>
                </a:lnTo>
                <a:lnTo>
                  <a:pt x="5114012" y="1063773"/>
                </a:lnTo>
                <a:lnTo>
                  <a:pt x="5114012" y="6381750"/>
                </a:lnTo>
                <a:lnTo>
                  <a:pt x="0" y="6381750"/>
                </a:lnTo>
                <a:close/>
              </a:path>
            </a:pathLst>
          </a:custGeom>
        </p:spPr>
        <p:txBody>
          <a:bodyPr wrap="square">
            <a:noAutofit/>
          </a:bodyPr>
          <a:lstStyle/>
          <a:p>
            <a:endParaRPr lang="es-ES"/>
          </a:p>
        </p:txBody>
      </p:sp>
    </p:spTree>
    <p:extLst>
      <p:ext uri="{BB962C8B-B14F-4D97-AF65-F5344CB8AC3E}">
        <p14:creationId xmlns:p14="http://schemas.microsoft.com/office/powerpoint/2010/main" val="59243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285F4-F6EA-4E8A-A33C-8A57874EFF4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665662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88716" y="1629501"/>
            <a:ext cx="2203991"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34954" y="2744514"/>
            <a:ext cx="2203991"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478" y="2744513"/>
            <a:ext cx="2203991"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84079" y="3876290"/>
            <a:ext cx="2203991"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a:p>
        </p:txBody>
      </p:sp>
    </p:spTree>
    <p:extLst>
      <p:ext uri="{BB962C8B-B14F-4D97-AF65-F5344CB8AC3E}">
        <p14:creationId xmlns:p14="http://schemas.microsoft.com/office/powerpoint/2010/main" val="1633182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498952" y="1832368"/>
            <a:ext cx="3194097" cy="3193265"/>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2857930" y="3523540"/>
            <a:ext cx="3194097" cy="3193265"/>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39973" y="3523540"/>
            <a:ext cx="3194097" cy="3193265"/>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p:spPr>
        <p:txBody>
          <a:bodyPr wrap="square">
            <a:noAutofit/>
          </a:bodyPr>
          <a:lstStyle/>
          <a:p>
            <a:endParaRPr lang="es-ES" dirty="0"/>
          </a:p>
        </p:txBody>
      </p:sp>
    </p:spTree>
    <p:extLst>
      <p:ext uri="{BB962C8B-B14F-4D97-AF65-F5344CB8AC3E}">
        <p14:creationId xmlns:p14="http://schemas.microsoft.com/office/powerpoint/2010/main" val="1600443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BFDAF8-3800-4B6E-A7B7-41636C715830}"/>
              </a:ext>
            </a:extLst>
          </p:cNvPr>
          <p:cNvSpPr/>
          <p:nvPr userDrawn="1"/>
        </p:nvSpPr>
        <p:spPr>
          <a:xfrm>
            <a:off x="3561780" y="1880350"/>
            <a:ext cx="2486892" cy="3103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sz="1800">
              <a:solidFill>
                <a:prstClr val="white"/>
              </a:solidFill>
            </a:endParaRPr>
          </a:p>
        </p:txBody>
      </p:sp>
      <p:sp>
        <p:nvSpPr>
          <p:cNvPr id="8" name="Rectangle 7">
            <a:extLst>
              <a:ext uri="{FF2B5EF4-FFF2-40B4-BE49-F238E27FC236}">
                <a16:creationId xmlns:a16="http://schemas.microsoft.com/office/drawing/2014/main" id="{5F4458E0-194C-4A31-BE88-B1D05967BF6A}"/>
              </a:ext>
            </a:extLst>
          </p:cNvPr>
          <p:cNvSpPr/>
          <p:nvPr userDrawn="1"/>
        </p:nvSpPr>
        <p:spPr>
          <a:xfrm>
            <a:off x="6218097" y="1880350"/>
            <a:ext cx="2486892" cy="3103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sz="1800">
              <a:solidFill>
                <a:prstClr val="white"/>
              </a:solidFill>
            </a:endParaRPr>
          </a:p>
        </p:txBody>
      </p:sp>
      <p:sp>
        <p:nvSpPr>
          <p:cNvPr id="9" name="Rectangle 8">
            <a:extLst>
              <a:ext uri="{FF2B5EF4-FFF2-40B4-BE49-F238E27FC236}">
                <a16:creationId xmlns:a16="http://schemas.microsoft.com/office/drawing/2014/main" id="{8147D749-9EC7-43F2-B871-2E04E4A8336A}"/>
              </a:ext>
            </a:extLst>
          </p:cNvPr>
          <p:cNvSpPr/>
          <p:nvPr userDrawn="1"/>
        </p:nvSpPr>
        <p:spPr>
          <a:xfrm>
            <a:off x="8873461" y="1880350"/>
            <a:ext cx="2412118" cy="3103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sz="1800">
              <a:solidFill>
                <a:prstClr val="white"/>
              </a:solidFill>
            </a:endParaRPr>
          </a:p>
        </p:txBody>
      </p:sp>
      <p:sp>
        <p:nvSpPr>
          <p:cNvPr id="14" name="Rectangle 13">
            <a:extLst>
              <a:ext uri="{FF2B5EF4-FFF2-40B4-BE49-F238E27FC236}">
                <a16:creationId xmlns:a16="http://schemas.microsoft.com/office/drawing/2014/main" id="{5646E869-BC46-47E1-975C-542DA3CD5374}"/>
              </a:ext>
            </a:extLst>
          </p:cNvPr>
          <p:cNvSpPr/>
          <p:nvPr userDrawn="1"/>
        </p:nvSpPr>
        <p:spPr>
          <a:xfrm>
            <a:off x="906422" y="1880350"/>
            <a:ext cx="2486892" cy="3103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sz="1800">
              <a:solidFill>
                <a:prstClr val="white"/>
              </a:solidFill>
            </a:endParaRPr>
          </a:p>
        </p:txBody>
      </p:sp>
    </p:spTree>
    <p:extLst>
      <p:ext uri="{BB962C8B-B14F-4D97-AF65-F5344CB8AC3E}">
        <p14:creationId xmlns:p14="http://schemas.microsoft.com/office/powerpoint/2010/main" val="3426993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General Slide">
    <p:spTree>
      <p:nvGrpSpPr>
        <p:cNvPr id="1" name=""/>
        <p:cNvGrpSpPr/>
        <p:nvPr/>
      </p:nvGrpSpPr>
      <p:grpSpPr>
        <a:xfrm>
          <a:off x="0" y="0"/>
          <a:ext cx="0" cy="0"/>
          <a:chOff x="0" y="0"/>
          <a:chExt cx="0" cy="0"/>
        </a:xfrm>
      </p:grpSpPr>
      <p:sp>
        <p:nvSpPr>
          <p:cNvPr id="11" name="Picture Placeholder 7"/>
          <p:cNvSpPr>
            <a:spLocks noGrp="1"/>
          </p:cNvSpPr>
          <p:nvPr>
            <p:ph type="pic" sz="quarter" idx="42"/>
          </p:nvPr>
        </p:nvSpPr>
        <p:spPr>
          <a:xfrm>
            <a:off x="3785425" y="2329408"/>
            <a:ext cx="2055231" cy="2383449"/>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14" name="Picture Placeholder 7"/>
          <p:cNvSpPr>
            <a:spLocks noGrp="1"/>
          </p:cNvSpPr>
          <p:nvPr>
            <p:ph type="pic" sz="quarter" idx="64"/>
          </p:nvPr>
        </p:nvSpPr>
        <p:spPr>
          <a:xfrm>
            <a:off x="6385312" y="2329408"/>
            <a:ext cx="2055231" cy="2383449"/>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15" name="Picture Placeholder 7"/>
          <p:cNvSpPr>
            <a:spLocks noGrp="1"/>
          </p:cNvSpPr>
          <p:nvPr>
            <p:ph type="pic" sz="quarter" idx="65"/>
          </p:nvPr>
        </p:nvSpPr>
        <p:spPr>
          <a:xfrm>
            <a:off x="8985199" y="2329408"/>
            <a:ext cx="2055231" cy="2383449"/>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16" name="Picture Placeholder 7"/>
          <p:cNvSpPr>
            <a:spLocks noGrp="1"/>
          </p:cNvSpPr>
          <p:nvPr>
            <p:ph type="pic" sz="quarter" idx="66"/>
          </p:nvPr>
        </p:nvSpPr>
        <p:spPr>
          <a:xfrm>
            <a:off x="1185538" y="2329408"/>
            <a:ext cx="2055231" cy="2383449"/>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Tree>
    <p:extLst>
      <p:ext uri="{BB962C8B-B14F-4D97-AF65-F5344CB8AC3E}">
        <p14:creationId xmlns:p14="http://schemas.microsoft.com/office/powerpoint/2010/main" val="3583680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AEF8-407B-BD46-F9BC-DABD127EDF46}"/>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id="{79682E32-F3A6-DB97-7424-21CB77906F4B}"/>
              </a:ext>
            </a:extLst>
          </p:cNvPr>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14F036CA-0A97-8BB6-1577-DE6BBE7DD52F}"/>
              </a:ext>
            </a:extLst>
          </p:cNvPr>
          <p:cNvSpPr>
            <a:spLocks noGrp="1"/>
          </p:cNvSpPr>
          <p:nvPr>
            <p:ph type="ftr" sz="quarter" idx="11"/>
          </p:nvPr>
        </p:nvSpPr>
        <p:spPr/>
        <p:txBody>
          <a:bodyPr/>
          <a:lstStyle/>
          <a:p>
            <a:r>
              <a:rPr lang="en-US">
                <a:solidFill>
                  <a:prstClr val="black">
                    <a:tint val="75000"/>
                  </a:prstClr>
                </a:solidFill>
              </a:rPr>
              <a:t>18TH ANNUAL SCIENTIFIC CONFERENCE AND ALL FELLOWS’ CONGRESS (ASCAF) (TREASURE BASE 2024)</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6477551F-9675-61C2-5002-0AB21272F366}"/>
              </a:ext>
            </a:extLst>
          </p:cNvPr>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2876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F81D95-8D11-42DB-87AC-CAA6560B4548}" type="datetimeFigureOut">
              <a:rPr lang="en-US" smtClean="0">
                <a:solidFill>
                  <a:prstClr val="black">
                    <a:tint val="75000"/>
                  </a:prstClr>
                </a:solidFill>
              </a:rPr>
              <a:pPr/>
              <a:t>10/30/2025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A75AF5-B6E0-41E6-B80D-22D1F66E2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1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B801-61A2-3998-19EA-1250848DA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62F8D1D3-1F6D-942F-E648-207D4B7A6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53B8FECA-423D-A1F8-2C47-72A3127C3947}"/>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5" name="Footer Placeholder 4">
            <a:extLst>
              <a:ext uri="{FF2B5EF4-FFF2-40B4-BE49-F238E27FC236}">
                <a16:creationId xmlns:a16="http://schemas.microsoft.com/office/drawing/2014/main" id="{38CE215D-FB54-A643-95C1-63EEF5AA217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30A3E330-935F-73DB-3ABB-8FCEA552448B}"/>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4086907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D8C6-0864-D807-502A-4D2DB0A8FADA}"/>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C2556302-1E26-7450-6907-A00E9BF291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86A33354-971E-316C-D7C9-832515EC7736}"/>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5" name="Footer Placeholder 4">
            <a:extLst>
              <a:ext uri="{FF2B5EF4-FFF2-40B4-BE49-F238E27FC236}">
                <a16:creationId xmlns:a16="http://schemas.microsoft.com/office/drawing/2014/main" id="{3FDCC170-A58B-E112-CA08-9604B9545387}"/>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D95660E0-28AB-0C8B-CAEC-B2F84FAA94A6}"/>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1258604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1150-5285-AE10-9278-5B47F9FD95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2B1A9299-E7E1-4A93-07AE-BB34D0F385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A15BDD-EEC7-CC19-4AF9-986579102E80}"/>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5" name="Footer Placeholder 4">
            <a:extLst>
              <a:ext uri="{FF2B5EF4-FFF2-40B4-BE49-F238E27FC236}">
                <a16:creationId xmlns:a16="http://schemas.microsoft.com/office/drawing/2014/main" id="{F5D587E5-F84D-6C89-ECFF-423B0A4566DE}"/>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85953C65-C618-98F0-CB38-6D3515F39BB6}"/>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312353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9AD3-9D28-7846-6AA1-E85CFFD11F47}"/>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35D210FB-BAF0-BD2C-3FF4-49BFAC2A36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4545F1AE-520F-CC0C-589E-252E47D939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A128663B-861C-C603-427A-C439C9459BDE}"/>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6" name="Footer Placeholder 5">
            <a:extLst>
              <a:ext uri="{FF2B5EF4-FFF2-40B4-BE49-F238E27FC236}">
                <a16:creationId xmlns:a16="http://schemas.microsoft.com/office/drawing/2014/main" id="{CE25E032-9670-14EF-D220-D91EEF11BDC9}"/>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1D19FBDE-ADA5-A57A-B533-CD06822FBE86}"/>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295039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C285F4-F6EA-4E8A-A33C-8A57874EFF4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4210447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768C-1CAD-E53D-CA2D-030B5B0154DA}"/>
              </a:ext>
            </a:extLst>
          </p:cNvPr>
          <p:cNvSpPr>
            <a:spLocks noGrp="1"/>
          </p:cNvSpPr>
          <p:nvPr>
            <p:ph type="title"/>
          </p:nvPr>
        </p:nvSpPr>
        <p:spPr>
          <a:xfrm>
            <a:off x="839788" y="365125"/>
            <a:ext cx="10515600" cy="1325563"/>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id="{C042130D-B504-C7A9-8AFC-C90D86F3E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DB5B0-EA59-7D5B-20E9-C77CB07725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1E242D17-20AC-1C55-C22E-95EF10DD1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206CE-B443-0F18-EEE9-7C44EBEB7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F859C2DE-EC85-73C3-886E-FCDD56FB99EB}"/>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8" name="Footer Placeholder 7">
            <a:extLst>
              <a:ext uri="{FF2B5EF4-FFF2-40B4-BE49-F238E27FC236}">
                <a16:creationId xmlns:a16="http://schemas.microsoft.com/office/drawing/2014/main" id="{38BC8B57-B0AB-2964-DAFF-E36268F522F7}"/>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DDC3BA7F-2E00-C5EC-EE0D-2E3FDB3101E1}"/>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3163912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BE22-142E-EDC5-1DCA-8CF9C664502B}"/>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536243E1-EA65-B74B-5548-C7BBEFAFC8AB}"/>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4" name="Footer Placeholder 3">
            <a:extLst>
              <a:ext uri="{FF2B5EF4-FFF2-40B4-BE49-F238E27FC236}">
                <a16:creationId xmlns:a16="http://schemas.microsoft.com/office/drawing/2014/main" id="{2CFF6136-5F2B-7593-D5AB-19DA67B70C46}"/>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30F131DF-FF92-B662-8219-18423B3681F4}"/>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244417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C1D77-6669-FD1A-383F-F7F7B1104795}"/>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3" name="Footer Placeholder 2">
            <a:extLst>
              <a:ext uri="{FF2B5EF4-FFF2-40B4-BE49-F238E27FC236}">
                <a16:creationId xmlns:a16="http://schemas.microsoft.com/office/drawing/2014/main" id="{9454D286-C59B-E0D4-9AD8-F3B762B6B290}"/>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5C35B448-AAA4-A5BF-A452-8EA63C2F269F}"/>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805616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78F2-0586-F64D-5370-EA2E4F55E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8103A862-100F-47B2-455F-62993B107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5FCB2A5F-2E23-7222-5EB8-0DF006F92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64B80-5D67-F9A7-BD9E-E2ECA38FD179}"/>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6" name="Footer Placeholder 5">
            <a:extLst>
              <a:ext uri="{FF2B5EF4-FFF2-40B4-BE49-F238E27FC236}">
                <a16:creationId xmlns:a16="http://schemas.microsoft.com/office/drawing/2014/main" id="{B3D34B5F-1E9E-F1E4-3E51-462E8FE554D0}"/>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EB84FC2A-B77F-195C-2E8C-271CEDF46D66}"/>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292866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0BEE-603F-7C14-65D5-FA1605F56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652FC268-BEAF-4843-0AAD-5AD2C4642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85B2BEEE-0761-03E2-2A1F-9138BD785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F0063-ED5D-72C5-E6B2-3D4A53321E95}"/>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6" name="Footer Placeholder 5">
            <a:extLst>
              <a:ext uri="{FF2B5EF4-FFF2-40B4-BE49-F238E27FC236}">
                <a16:creationId xmlns:a16="http://schemas.microsoft.com/office/drawing/2014/main" id="{52286C90-4E1A-ED8C-8C11-BEFAAEC8D8C8}"/>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ED593F24-B55C-74C4-CD91-902A6EEABA27}"/>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633528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441E-22FC-4350-47EB-912BB6FF416A}"/>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73F521BF-E365-6DFC-57CE-1FF0CFF4D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2E7F2264-1598-D731-C9C1-CB3FA27D98D2}"/>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5" name="Footer Placeholder 4">
            <a:extLst>
              <a:ext uri="{FF2B5EF4-FFF2-40B4-BE49-F238E27FC236}">
                <a16:creationId xmlns:a16="http://schemas.microsoft.com/office/drawing/2014/main" id="{BBEE866C-8BDD-485D-F04D-02E0EEBB431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106E0A04-3711-3C1E-4BFD-76E1DC4AD83E}"/>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2740772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0856F6-B386-31E2-A5F4-4746B73306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57D07587-A9D4-E955-245A-82A95AC88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7F691E7C-0D9B-227F-EB40-43A65F25C3F2}"/>
              </a:ext>
            </a:extLst>
          </p:cNvPr>
          <p:cNvSpPr>
            <a:spLocks noGrp="1"/>
          </p:cNvSpPr>
          <p:nvPr>
            <p:ph type="dt" sz="half" idx="10"/>
          </p:nvPr>
        </p:nvSpPr>
        <p:spPr/>
        <p:txBody>
          <a:bodyPr/>
          <a:lstStyle/>
          <a:p>
            <a:fld id="{83E3532D-A7C0-4DA0-A034-094EA8B6AA8A}" type="datetimeFigureOut">
              <a:rPr lang="en-NG" smtClean="0"/>
              <a:t>30/10/2025</a:t>
            </a:fld>
            <a:endParaRPr lang="en-NG"/>
          </a:p>
        </p:txBody>
      </p:sp>
      <p:sp>
        <p:nvSpPr>
          <p:cNvPr id="5" name="Footer Placeholder 4">
            <a:extLst>
              <a:ext uri="{FF2B5EF4-FFF2-40B4-BE49-F238E27FC236}">
                <a16:creationId xmlns:a16="http://schemas.microsoft.com/office/drawing/2014/main" id="{77D4C58C-009A-5525-ABA5-344D160ACAA7}"/>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5800BEAB-2AA7-1E60-5A2A-F5383DE936D5}"/>
              </a:ext>
            </a:extLst>
          </p:cNvPr>
          <p:cNvSpPr>
            <a:spLocks noGrp="1"/>
          </p:cNvSpPr>
          <p:nvPr>
            <p:ph type="sldNum" sz="quarter" idx="12"/>
          </p:nvPr>
        </p:nvSpPr>
        <p:spPr/>
        <p:txBody>
          <a:bodyPr/>
          <a:lstStyle/>
          <a:p>
            <a:fld id="{EEE24EE6-A226-4CB8-856D-52D47B83C617}" type="slidenum">
              <a:rPr lang="en-NG" smtClean="0"/>
              <a:t>‹#›</a:t>
            </a:fld>
            <a:endParaRPr lang="en-NG"/>
          </a:p>
        </p:txBody>
      </p:sp>
    </p:spTree>
    <p:extLst>
      <p:ext uri="{BB962C8B-B14F-4D97-AF65-F5344CB8AC3E}">
        <p14:creationId xmlns:p14="http://schemas.microsoft.com/office/powerpoint/2010/main" val="43460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C285F4-F6EA-4E8A-A33C-8A57874EFF45}"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88034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C285F4-F6EA-4E8A-A33C-8A57874EFF45}"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40260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C285F4-F6EA-4E8A-A33C-8A57874EFF45}"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53014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C285F4-F6EA-4E8A-A33C-8A57874EFF45}"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78706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C285F4-F6EA-4E8A-A33C-8A57874EFF45}"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48373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C285F4-F6EA-4E8A-A33C-8A57874EFF45}"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DCEA-B640-40A0-AB29-15F4207D9FCC}" type="slidenum">
              <a:rPr lang="en-US" smtClean="0"/>
              <a:t>‹#›</a:t>
            </a:fld>
            <a:endParaRPr lang="en-US"/>
          </a:p>
        </p:txBody>
      </p:sp>
    </p:spTree>
    <p:extLst>
      <p:ext uri="{BB962C8B-B14F-4D97-AF65-F5344CB8AC3E}">
        <p14:creationId xmlns:p14="http://schemas.microsoft.com/office/powerpoint/2010/main" val="396033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285F4-F6EA-4E8A-A33C-8A57874EFF45}" type="datetimeFigureOut">
              <a:rPr lang="en-US" smtClean="0"/>
              <a:t>10/30/2025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EDCEA-B640-40A0-AB29-15F4207D9FCC}" type="slidenum">
              <a:rPr lang="en-US" smtClean="0"/>
              <a:t>‹#›</a:t>
            </a:fld>
            <a:endParaRPr lang="en-US"/>
          </a:p>
        </p:txBody>
      </p:sp>
    </p:spTree>
    <p:extLst>
      <p:ext uri="{BB962C8B-B14F-4D97-AF65-F5344CB8AC3E}">
        <p14:creationId xmlns:p14="http://schemas.microsoft.com/office/powerpoint/2010/main" val="2388267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anose="020B0306030504020204" pitchFamily="34" charset="0"/>
              </a:defRPr>
            </a:lvl1pPr>
          </a:lstStyle>
          <a:p>
            <a:pPr defTabSz="914217"/>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anose="020B0306030504020204" pitchFamily="34" charset="0"/>
              </a:defRPr>
            </a:lvl1pPr>
          </a:lstStyle>
          <a:p>
            <a:pPr defTabSz="914217"/>
            <a:r>
              <a:rPr lang="en-US" sz="900" b="1">
                <a:solidFill>
                  <a:prstClr val="black">
                    <a:tint val="75000"/>
                  </a:prstClr>
                </a:solidFill>
                <a:latin typeface="Times New Roman" panose="02020603050405020304" pitchFamily="18" charset="0"/>
                <a:ea typeface="Calibri" panose="020F0502020204030204" pitchFamily="34" charset="0"/>
                <a:cs typeface="SimSun" panose="02010600030101010101" pitchFamily="2" charset="-122"/>
              </a:rPr>
              <a:t>53</a:t>
            </a:r>
            <a:r>
              <a:rPr lang="en-US" sz="900" b="1" baseline="30000">
                <a:solidFill>
                  <a:prstClr val="black">
                    <a:tint val="75000"/>
                  </a:prstClr>
                </a:solidFill>
                <a:latin typeface="Times New Roman" panose="02020603050405020304" pitchFamily="18" charset="0"/>
                <a:ea typeface="Calibri" panose="020F0502020204030204" pitchFamily="34" charset="0"/>
                <a:cs typeface="SimSun" panose="02010600030101010101" pitchFamily="2" charset="-122"/>
              </a:rPr>
              <a:t>RD</a:t>
            </a:r>
            <a:r>
              <a:rPr lang="en-US" sz="900" b="1">
                <a:solidFill>
                  <a:prstClr val="black">
                    <a:tint val="75000"/>
                  </a:prstClr>
                </a:solidFill>
                <a:latin typeface="Times New Roman" panose="02020603050405020304" pitchFamily="18" charset="0"/>
                <a:ea typeface="Calibri" panose="020F0502020204030204" pitchFamily="34" charset="0"/>
                <a:cs typeface="SimSun" panose="02010600030101010101" pitchFamily="2" charset="-122"/>
              </a:rPr>
              <a:t> ANNUAL GENERAL MEETING AND SCIENTIFIC CONFERENCE</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anose="020B0306030504020204" pitchFamily="34" charset="0"/>
              </a:defRPr>
            </a:lvl1pPr>
          </a:lstStyle>
          <a:p>
            <a:pPr defTabSz="914217"/>
            <a:fld id="{48F63A3B-78C7-47BE-AE5E-E10140E04643}" type="slidenum">
              <a:rPr lang="en-US" smtClean="0">
                <a:solidFill>
                  <a:prstClr val="black">
                    <a:tint val="75000"/>
                  </a:prstClr>
                </a:solidFill>
              </a:rPr>
              <a:pPr defTabSz="914217"/>
              <a:t>‹#›</a:t>
            </a:fld>
            <a:endParaRPr lang="en-US" dirty="0">
              <a:solidFill>
                <a:prstClr val="black">
                  <a:tint val="75000"/>
                </a:prstClr>
              </a:solidFill>
            </a:endParaRPr>
          </a:p>
        </p:txBody>
      </p:sp>
      <p:sp>
        <p:nvSpPr>
          <p:cNvPr id="8" name="Oval 7">
            <a:extLst>
              <a:ext uri="{FF2B5EF4-FFF2-40B4-BE49-F238E27FC236}">
                <a16:creationId xmlns:a16="http://schemas.microsoft.com/office/drawing/2014/main" id="{5CDB1365-8079-DC4F-A335-CDDF175231F2}"/>
              </a:ext>
            </a:extLst>
          </p:cNvPr>
          <p:cNvSpPr>
            <a:spLocks noChangeAspect="1"/>
          </p:cNvSpPr>
          <p:nvPr userDrawn="1"/>
        </p:nvSpPr>
        <p:spPr>
          <a:xfrm>
            <a:off x="10999175" y="486415"/>
            <a:ext cx="411587" cy="4114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800" b="1">
              <a:solidFill>
                <a:prstClr val="white"/>
              </a:solidFill>
              <a:latin typeface="Open Sans Semibold" charset="0"/>
            </a:endParaRPr>
          </a:p>
        </p:txBody>
      </p:sp>
      <p:sp>
        <p:nvSpPr>
          <p:cNvPr id="9" name="TextBox 8">
            <a:extLst>
              <a:ext uri="{FF2B5EF4-FFF2-40B4-BE49-F238E27FC236}">
                <a16:creationId xmlns:a16="http://schemas.microsoft.com/office/drawing/2014/main" id="{84758AC3-0E92-474B-8418-352B0A0ACE2F}"/>
              </a:ext>
            </a:extLst>
          </p:cNvPr>
          <p:cNvSpPr txBox="1"/>
          <p:nvPr userDrawn="1"/>
        </p:nvSpPr>
        <p:spPr>
          <a:xfrm>
            <a:off x="11032991" y="550208"/>
            <a:ext cx="433096" cy="261592"/>
          </a:xfrm>
          <a:prstGeom prst="rect">
            <a:avLst/>
          </a:prstGeom>
          <a:noFill/>
        </p:spPr>
        <p:txBody>
          <a:bodyPr wrap="none" lIns="91422" tIns="45711" rIns="91422" bIns="45711" rtlCol="0">
            <a:spAutoFit/>
          </a:bodyPr>
          <a:lstStyle/>
          <a:p>
            <a:pPr algn="ctr" defTabSz="914217"/>
            <a:fld id="{260E2A6B-A809-4840-BF14-8648BC0BDF87}" type="slidenum">
              <a:rPr lang="id-ID" sz="1100" b="1">
                <a:solidFill>
                  <a:prstClr val="white"/>
                </a:solidFill>
                <a:latin typeface="Open Sans Semibold" charset="0"/>
                <a:ea typeface="Open Sans Semibold" charset="0"/>
                <a:cs typeface="Open Sans Semibold" charset="0"/>
              </a:rPr>
              <a:pPr algn="ctr" defTabSz="914217"/>
              <a:t>‹#›</a:t>
            </a:fld>
            <a:r>
              <a:rPr lang="id-ID" sz="1100" b="1" dirty="0">
                <a:solidFill>
                  <a:prstClr val="white"/>
                </a:solidFill>
                <a:latin typeface="Open Sans Semibold" charset="0"/>
                <a:ea typeface="Open Sans Semibold" charset="0"/>
                <a:cs typeface="Open Sans Semibold" charset="0"/>
              </a:rPr>
              <a:t>  </a:t>
            </a:r>
          </a:p>
        </p:txBody>
      </p:sp>
      <p:sp>
        <p:nvSpPr>
          <p:cNvPr id="10" name="TextBox 9">
            <a:extLst>
              <a:ext uri="{FF2B5EF4-FFF2-40B4-BE49-F238E27FC236}">
                <a16:creationId xmlns:a16="http://schemas.microsoft.com/office/drawing/2014/main" id="{7B0DA25C-9636-49AD-9141-FA51C7BE3FD8}"/>
              </a:ext>
            </a:extLst>
          </p:cNvPr>
          <p:cNvSpPr txBox="1"/>
          <p:nvPr userDrawn="1"/>
        </p:nvSpPr>
        <p:spPr>
          <a:xfrm>
            <a:off x="1746127" y="1514840"/>
            <a:ext cx="184731" cy="369332"/>
          </a:xfrm>
          <a:prstGeom prst="rect">
            <a:avLst/>
          </a:prstGeom>
          <a:noFill/>
        </p:spPr>
        <p:txBody>
          <a:bodyPr wrap="none" rtlCol="0">
            <a:spAutoFit/>
          </a:bodyPr>
          <a:lstStyle/>
          <a:p>
            <a:pPr defTabSz="914217"/>
            <a:endParaRPr lang="aa-ET" sz="1800" dirty="0">
              <a:solidFill>
                <a:prstClr val="black"/>
              </a:solidFill>
            </a:endParaRPr>
          </a:p>
        </p:txBody>
      </p:sp>
      <p:pic>
        <p:nvPicPr>
          <p:cNvPr id="12" name="Picture 11" descr="A red heart with green text&#10;&#10;Description automatically generated">
            <a:extLst>
              <a:ext uri="{FF2B5EF4-FFF2-40B4-BE49-F238E27FC236}">
                <a16:creationId xmlns:a16="http://schemas.microsoft.com/office/drawing/2014/main" id="{DA5A8DD8-4061-FFDF-74DE-70087CDEE882}"/>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146400" y="51694"/>
            <a:ext cx="1383600" cy="648020"/>
          </a:xfrm>
          <a:prstGeom prst="rect">
            <a:avLst/>
          </a:prstGeom>
        </p:spPr>
      </p:pic>
      <p:pic>
        <p:nvPicPr>
          <p:cNvPr id="14" name="Picture 13" descr="A red circle with white text&#10;&#10;Description automatically generated">
            <a:extLst>
              <a:ext uri="{FF2B5EF4-FFF2-40B4-BE49-F238E27FC236}">
                <a16:creationId xmlns:a16="http://schemas.microsoft.com/office/drawing/2014/main" id="{372AEEAD-220E-F17A-642F-D32C3C74E56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27323" y="5973354"/>
            <a:ext cx="1040918" cy="741943"/>
          </a:xfrm>
          <a:prstGeom prst="rect">
            <a:avLst/>
          </a:prstGeom>
        </p:spPr>
      </p:pic>
    </p:spTree>
    <p:extLst>
      <p:ext uri="{BB962C8B-B14F-4D97-AF65-F5344CB8AC3E}">
        <p14:creationId xmlns:p14="http://schemas.microsoft.com/office/powerpoint/2010/main" val="29586622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9A93A5-3D62-6C1C-B5B7-070C02D69D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A5F97B4E-1D0E-E7F6-CF6E-892953DD6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8CE9068C-0EDA-E2E0-0EF9-BBA98809D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E3532D-A7C0-4DA0-A034-094EA8B6AA8A}" type="datetimeFigureOut">
              <a:rPr lang="en-NG" smtClean="0"/>
              <a:t>30/10/2025</a:t>
            </a:fld>
            <a:endParaRPr lang="en-NG"/>
          </a:p>
        </p:txBody>
      </p:sp>
      <p:sp>
        <p:nvSpPr>
          <p:cNvPr id="5" name="Footer Placeholder 4">
            <a:extLst>
              <a:ext uri="{FF2B5EF4-FFF2-40B4-BE49-F238E27FC236}">
                <a16:creationId xmlns:a16="http://schemas.microsoft.com/office/drawing/2014/main" id="{FA67DD0D-FC00-AE67-03E0-A8FEF6D670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G"/>
          </a:p>
        </p:txBody>
      </p:sp>
      <p:sp>
        <p:nvSpPr>
          <p:cNvPr id="6" name="Slide Number Placeholder 5">
            <a:extLst>
              <a:ext uri="{FF2B5EF4-FFF2-40B4-BE49-F238E27FC236}">
                <a16:creationId xmlns:a16="http://schemas.microsoft.com/office/drawing/2014/main" id="{F7D19441-F35B-CBF2-3732-80349777B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E24EE6-A226-4CB8-856D-52D47B83C617}" type="slidenum">
              <a:rPr lang="en-NG" smtClean="0"/>
              <a:t>‹#›</a:t>
            </a:fld>
            <a:endParaRPr lang="en-NG"/>
          </a:p>
        </p:txBody>
      </p:sp>
    </p:spTree>
    <p:extLst>
      <p:ext uri="{BB962C8B-B14F-4D97-AF65-F5344CB8AC3E}">
        <p14:creationId xmlns:p14="http://schemas.microsoft.com/office/powerpoint/2010/main" val="307334438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urworldindata.org/brief-history-of-AI"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ou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urworldindata.org/brief-history-of-AI"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ou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customXml" Target="../ink/ink6.xml"/><Relationship Id="rId18" Type="http://schemas.openxmlformats.org/officeDocument/2006/relationships/image" Target="../media/image15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51.png"/><Relationship Id="rId17" Type="http://schemas.openxmlformats.org/officeDocument/2006/relationships/customXml" Target="../ink/ink8.xml"/><Relationship Id="rId2" Type="http://schemas.openxmlformats.org/officeDocument/2006/relationships/image" Target="../media/image145.png"/><Relationship Id="rId16" Type="http://schemas.openxmlformats.org/officeDocument/2006/relationships/image" Target="../media/image153.png"/><Relationship Id="rId20"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50.png"/><Relationship Id="rId19" Type="http://schemas.openxmlformats.org/officeDocument/2006/relationships/customXml" Target="../ink/ink9.xml"/><Relationship Id="rId4" Type="http://schemas.openxmlformats.org/officeDocument/2006/relationships/image" Target="../media/image147.png"/><Relationship Id="rId9" Type="http://schemas.openxmlformats.org/officeDocument/2006/relationships/customXml" Target="../ink/ink4.xml"/><Relationship Id="rId14" Type="http://schemas.openxmlformats.org/officeDocument/2006/relationships/image" Target="../media/image152.png"/></Relationships>
</file>

<file path=ppt/slides/_rels/slide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0.png"/></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8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diagramLayout" Target="../diagrams/layout35.xml"/><Relationship Id="rId7" Type="http://schemas.openxmlformats.org/officeDocument/2006/relationships/customXml" Target="../ink/ink10.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78E087-AD68-0B06-9E7D-9C2F80377271}"/>
              </a:ext>
            </a:extLst>
          </p:cNvPr>
          <p:cNvPicPr>
            <a:picLocks noChangeAspect="1"/>
          </p:cNvPicPr>
          <p:nvPr/>
        </p:nvPicPr>
        <p:blipFill>
          <a:blip r:embed="rId2"/>
          <a:stretch>
            <a:fillRect/>
          </a:stretch>
        </p:blipFill>
        <p:spPr>
          <a:xfrm>
            <a:off x="0" y="0"/>
            <a:ext cx="12191999" cy="6858000"/>
          </a:xfrm>
          <a:prstGeom prst="rect">
            <a:avLst/>
          </a:prstGeom>
        </p:spPr>
      </p:pic>
      <p:sp>
        <p:nvSpPr>
          <p:cNvPr id="2" name="Title 1"/>
          <p:cNvSpPr>
            <a:spLocks noGrp="1"/>
          </p:cNvSpPr>
          <p:nvPr>
            <p:ph type="ctrTitle"/>
          </p:nvPr>
        </p:nvSpPr>
        <p:spPr/>
        <p:txBody>
          <a:bodyPr/>
          <a:lstStyle/>
          <a:p>
            <a:r>
              <a:rPr lang="en-US" dirty="0">
                <a:solidFill>
                  <a:srgbClr val="FFFF00"/>
                </a:solidFill>
              </a:rPr>
              <a:t>Patient care and AI/Digital health </a:t>
            </a:r>
          </a:p>
        </p:txBody>
      </p:sp>
      <p:sp>
        <p:nvSpPr>
          <p:cNvPr id="5" name="Rectangle 4">
            <a:extLst>
              <a:ext uri="{FF2B5EF4-FFF2-40B4-BE49-F238E27FC236}">
                <a16:creationId xmlns:a16="http://schemas.microsoft.com/office/drawing/2014/main" id="{B65D894E-1FC7-4F76-9796-F4F991A44BBB}"/>
              </a:ext>
            </a:extLst>
          </p:cNvPr>
          <p:cNvSpPr/>
          <p:nvPr/>
        </p:nvSpPr>
        <p:spPr>
          <a:xfrm>
            <a:off x="3297593" y="5498660"/>
            <a:ext cx="6143945" cy="12464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40000"/>
                    <a:lumOff val="60000"/>
                  </a:schemeClr>
                </a:solidFill>
                <a:effectLst/>
                <a:uLnTx/>
                <a:uFillTx/>
                <a:latin typeface="Swis721 BT"/>
                <a:ea typeface="+mn-ea"/>
                <a:cs typeface="+mn-cs"/>
              </a:rPr>
              <a:t>Prof. Godsent C Isiguzo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accent2">
                    <a:lumMod val="40000"/>
                    <a:lumOff val="60000"/>
                  </a:schemeClr>
                </a:solidFill>
                <a:effectLst/>
                <a:uLnTx/>
                <a:uFillTx/>
                <a:latin typeface="Swis721 BT"/>
                <a:ea typeface="+mn-ea"/>
                <a:cs typeface="+mn-cs"/>
              </a:rPr>
              <a:t>MD, PhD, FWACP, FNCS, FESC, ISHF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lumMod val="40000"/>
                    <a:lumOff val="60000"/>
                  </a:schemeClr>
                </a:solidFill>
                <a:effectLst/>
                <a:uLnTx/>
                <a:uFillTx/>
                <a:latin typeface="Swis721 BT"/>
                <a:ea typeface="+mn-ea"/>
                <a:cs typeface="+mn-cs"/>
              </a:rPr>
              <a:t>Alex Ekwueme Federal University/University Teaching Hospital Abakaliki</a:t>
            </a:r>
          </a:p>
        </p:txBody>
      </p:sp>
    </p:spTree>
    <p:extLst>
      <p:ext uri="{BB962C8B-B14F-4D97-AF65-F5344CB8AC3E}">
        <p14:creationId xmlns:p14="http://schemas.microsoft.com/office/powerpoint/2010/main" val="3140503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AI</a:t>
            </a:r>
          </a:p>
        </p:txBody>
      </p:sp>
      <p:pic>
        <p:nvPicPr>
          <p:cNvPr id="4" name="Content Placeholder 3"/>
          <p:cNvPicPr>
            <a:picLocks noGrp="1" noChangeAspect="1"/>
          </p:cNvPicPr>
          <p:nvPr>
            <p:ph idx="1"/>
          </p:nvPr>
        </p:nvPicPr>
        <p:blipFill>
          <a:blip r:embed="rId2"/>
          <a:stretch>
            <a:fillRect/>
          </a:stretch>
        </p:blipFill>
        <p:spPr>
          <a:xfrm>
            <a:off x="1523999" y="3295651"/>
            <a:ext cx="9144002" cy="1285875"/>
          </a:xfrm>
          <a:prstGeom prst="rect">
            <a:avLst/>
          </a:prstGeom>
        </p:spPr>
      </p:pic>
      <p:sp>
        <p:nvSpPr>
          <p:cNvPr id="3" name="TextBox 2"/>
          <p:cNvSpPr txBox="1"/>
          <p:nvPr/>
        </p:nvSpPr>
        <p:spPr>
          <a:xfrm>
            <a:off x="2225951" y="5509536"/>
            <a:ext cx="7740098" cy="507831"/>
          </a:xfrm>
          <a:prstGeom prst="rect">
            <a:avLst/>
          </a:prstGeom>
          <a:noFill/>
        </p:spPr>
        <p:txBody>
          <a:bodyPr wrap="square" rtlCol="0">
            <a:spAutoFit/>
          </a:bodyPr>
          <a:lstStyle/>
          <a:p>
            <a:r>
              <a:rPr lang="en-US" sz="1350" i="1" dirty="0">
                <a:solidFill>
                  <a:srgbClr val="FF0000"/>
                </a:solidFill>
                <a:hlinkClick r:id="rId3"/>
              </a:rPr>
              <a:t>The brief history of artificial intelligence: The world has changed fast – what might be next? - Our World in Data</a:t>
            </a:r>
            <a:r>
              <a:rPr lang="en-US" sz="1350" i="1" dirty="0">
                <a:solidFill>
                  <a:srgbClr val="FF0000"/>
                </a:solidFill>
              </a:rPr>
              <a:t> Max </a:t>
            </a:r>
            <a:r>
              <a:rPr lang="en-US" sz="1350" i="1" dirty="0" err="1">
                <a:solidFill>
                  <a:srgbClr val="FF0000"/>
                </a:solidFill>
              </a:rPr>
              <a:t>Roser</a:t>
            </a:r>
            <a:r>
              <a:rPr lang="en-US" sz="1350" i="1" dirty="0">
                <a:solidFill>
                  <a:srgbClr val="FF0000"/>
                </a:solidFill>
              </a:rPr>
              <a:t>. </a:t>
            </a:r>
            <a:r>
              <a:rPr lang="en-US" sz="1350" i="1" dirty="0">
                <a:solidFill>
                  <a:srgbClr val="FF0000"/>
                </a:solidFill>
                <a:hlinkClick r:id="rId4"/>
              </a:rPr>
              <a:t>https://our</a:t>
            </a:r>
            <a:r>
              <a:rPr lang="en-US" sz="1350" i="1" dirty="0">
                <a:solidFill>
                  <a:srgbClr val="FF0000"/>
                </a:solidFill>
              </a:rPr>
              <a:t>worldindata.org/brief-history-of-AI</a:t>
            </a:r>
          </a:p>
        </p:txBody>
      </p:sp>
    </p:spTree>
    <p:extLst>
      <p:ext uri="{BB962C8B-B14F-4D97-AF65-F5344CB8AC3E}">
        <p14:creationId xmlns:p14="http://schemas.microsoft.com/office/powerpoint/2010/main" val="3393797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AI</a:t>
            </a:r>
          </a:p>
        </p:txBody>
      </p:sp>
      <p:pic>
        <p:nvPicPr>
          <p:cNvPr id="1026" name="Picture 2" descr="Ai timelin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2808" y="2583368"/>
            <a:ext cx="8966384" cy="22685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2652" y="5309982"/>
            <a:ext cx="6835637" cy="507831"/>
          </a:xfrm>
          <a:prstGeom prst="rect">
            <a:avLst/>
          </a:prstGeom>
          <a:noFill/>
        </p:spPr>
        <p:txBody>
          <a:bodyPr wrap="square" rtlCol="0">
            <a:spAutoFit/>
          </a:bodyPr>
          <a:lstStyle/>
          <a:p>
            <a:r>
              <a:rPr lang="en-US" sz="1350" i="1">
                <a:solidFill>
                  <a:srgbClr val="FF0000"/>
                </a:solidFill>
                <a:hlinkClick r:id="rId3"/>
              </a:rPr>
              <a:t>The brief history of artificial intelligence: The world has changed fast – what might be next? - Our World in Data</a:t>
            </a:r>
            <a:r>
              <a:rPr lang="en-US" sz="1350" i="1">
                <a:solidFill>
                  <a:srgbClr val="FF0000"/>
                </a:solidFill>
              </a:rPr>
              <a:t> Max Roser. </a:t>
            </a:r>
            <a:r>
              <a:rPr lang="en-US" sz="1350" i="1">
                <a:solidFill>
                  <a:srgbClr val="FF0000"/>
                </a:solidFill>
                <a:hlinkClick r:id="rId4"/>
              </a:rPr>
              <a:t>https://our</a:t>
            </a:r>
            <a:r>
              <a:rPr lang="en-US" sz="1350" i="1">
                <a:solidFill>
                  <a:srgbClr val="FF0000"/>
                </a:solidFill>
              </a:rPr>
              <a:t>worldindata.org/brief-history-of-AI</a:t>
            </a:r>
            <a:endParaRPr lang="en-US" sz="1350" i="1" dirty="0">
              <a:solidFill>
                <a:srgbClr val="FF0000"/>
              </a:solidFill>
            </a:endParaRPr>
          </a:p>
        </p:txBody>
      </p:sp>
    </p:spTree>
    <p:extLst>
      <p:ext uri="{BB962C8B-B14F-4D97-AF65-F5344CB8AC3E}">
        <p14:creationId xmlns:p14="http://schemas.microsoft.com/office/powerpoint/2010/main" val="55600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135" y="1041253"/>
            <a:ext cx="7181850" cy="303014"/>
          </a:xfrm>
        </p:spPr>
        <p:txBody>
          <a:bodyPr>
            <a:normAutofit fontScale="90000"/>
          </a:bodyPr>
          <a:lstStyle/>
          <a:p>
            <a:r>
              <a:rPr lang="en-US" dirty="0"/>
              <a:t>Where are we in the AI evolution timeline ?</a:t>
            </a:r>
          </a:p>
        </p:txBody>
      </p:sp>
      <p:pic>
        <p:nvPicPr>
          <p:cNvPr id="2050" name="Picture 2" descr="Ai performance dynabench pape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696692"/>
            <a:ext cx="91501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9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006" y="889845"/>
            <a:ext cx="7278832" cy="360002"/>
          </a:xfrm>
        </p:spPr>
        <p:txBody>
          <a:bodyPr>
            <a:normAutofit fontScale="90000"/>
          </a:bodyPr>
          <a:lstStyle/>
          <a:p>
            <a:r>
              <a:rPr lang="en-US" dirty="0"/>
              <a:t>Investments in AI</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1006" y="1388852"/>
            <a:ext cx="6533522" cy="4611899"/>
          </a:xfrm>
        </p:spPr>
      </p:pic>
    </p:spTree>
    <p:extLst>
      <p:ext uri="{BB962C8B-B14F-4D97-AF65-F5344CB8AC3E}">
        <p14:creationId xmlns:p14="http://schemas.microsoft.com/office/powerpoint/2010/main" val="2787043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05A616-4A1C-A46D-F38F-076A2FCFC05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F19629-0A5E-776D-4314-569B436F27AD}"/>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AI applications</a:t>
            </a:r>
            <a:endParaRPr lang="en-NG" sz="4000">
              <a:solidFill>
                <a:srgbClr val="FFFFFF"/>
              </a:solidFill>
            </a:endParaRPr>
          </a:p>
        </p:txBody>
      </p:sp>
      <p:graphicFrame>
        <p:nvGraphicFramePr>
          <p:cNvPr id="5" name="Content Placeholder 2">
            <a:extLst>
              <a:ext uri="{FF2B5EF4-FFF2-40B4-BE49-F238E27FC236}">
                <a16:creationId xmlns:a16="http://schemas.microsoft.com/office/drawing/2014/main" id="{D761F530-22C8-2612-6676-7444DC3615C4}"/>
              </a:ext>
            </a:extLst>
          </p:cNvPr>
          <p:cNvGraphicFramePr>
            <a:graphicFrameLocks noGrp="1"/>
          </p:cNvGraphicFramePr>
          <p:nvPr>
            <p:ph idx="1"/>
            <p:extLst>
              <p:ext uri="{D42A27DB-BD31-4B8C-83A1-F6EECF244321}">
                <p14:modId xmlns:p14="http://schemas.microsoft.com/office/powerpoint/2010/main" val="425619838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565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473" y="1072101"/>
            <a:ext cx="7886700" cy="994172"/>
          </a:xfrm>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524000" y="910220"/>
            <a:ext cx="8846212" cy="5090531"/>
          </a:xfrm>
          <a:prstGeom prst="rect">
            <a:avLst/>
          </a:prstGeom>
        </p:spPr>
      </p:pic>
      <p:pic>
        <p:nvPicPr>
          <p:cNvPr id="5" name="Picture 4"/>
          <p:cNvPicPr>
            <a:picLocks noChangeAspect="1"/>
          </p:cNvPicPr>
          <p:nvPr/>
        </p:nvPicPr>
        <p:blipFill rotWithShape="1">
          <a:blip r:embed="rId4"/>
          <a:srcRect l="26612" t="30825" r="27178" b="41505"/>
          <a:stretch/>
        </p:blipFill>
        <p:spPr>
          <a:xfrm>
            <a:off x="5137891" y="1569187"/>
            <a:ext cx="5360233" cy="1805455"/>
          </a:xfrm>
          <a:prstGeom prst="rect">
            <a:avLst/>
          </a:prstGeom>
        </p:spPr>
      </p:pic>
      <p:sp>
        <p:nvSpPr>
          <p:cNvPr id="3" name="TextBox 2"/>
          <p:cNvSpPr txBox="1"/>
          <p:nvPr/>
        </p:nvSpPr>
        <p:spPr>
          <a:xfrm>
            <a:off x="1524001" y="5793001"/>
            <a:ext cx="3536337" cy="369332"/>
          </a:xfrm>
          <a:prstGeom prst="rect">
            <a:avLst/>
          </a:prstGeom>
          <a:noFill/>
        </p:spPr>
        <p:txBody>
          <a:bodyPr wrap="square" rtlCol="0">
            <a:spAutoFit/>
          </a:bodyPr>
          <a:lstStyle/>
          <a:p>
            <a:r>
              <a:rPr lang="en-US" sz="900" dirty="0"/>
              <a:t>https://www.sciencedirect.com/science/article/pii/S1532046419302308</a:t>
            </a:r>
          </a:p>
        </p:txBody>
      </p:sp>
    </p:spTree>
    <p:extLst>
      <p:ext uri="{BB962C8B-B14F-4D97-AF65-F5344CB8AC3E}">
        <p14:creationId xmlns:p14="http://schemas.microsoft.com/office/powerpoint/2010/main" val="54449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Utility of AI in Medicare</a:t>
            </a:r>
            <a:endParaRPr lang="en-US" dirty="0"/>
          </a:p>
        </p:txBody>
      </p:sp>
      <p:graphicFrame>
        <p:nvGraphicFramePr>
          <p:cNvPr id="13" name="Content Placeholder 2">
            <a:extLst>
              <a:ext uri="{FF2B5EF4-FFF2-40B4-BE49-F238E27FC236}">
                <a16:creationId xmlns:a16="http://schemas.microsoft.com/office/drawing/2014/main" id="{9378782E-B961-2591-F186-00F0085EAAF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615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A33CB9-B34E-27A3-9D0D-A4D6998FBED7}"/>
              </a:ext>
            </a:extLst>
          </p:cNvPr>
          <p:cNvPicPr>
            <a:picLocks noChangeAspect="1"/>
          </p:cNvPicPr>
          <p:nvPr/>
        </p:nvPicPr>
        <p:blipFill>
          <a:blip r:embed="rId3"/>
          <a:stretch>
            <a:fillRect/>
          </a:stretch>
        </p:blipFill>
        <p:spPr>
          <a:xfrm rot="5400000">
            <a:off x="-1559945" y="2020019"/>
            <a:ext cx="6616461" cy="3059503"/>
          </a:xfrm>
          <a:prstGeom prst="rect">
            <a:avLst/>
          </a:prstGeom>
        </p:spPr>
      </p:pic>
      <p:pic>
        <p:nvPicPr>
          <p:cNvPr id="5" name="Picture 4">
            <a:extLst>
              <a:ext uri="{FF2B5EF4-FFF2-40B4-BE49-F238E27FC236}">
                <a16:creationId xmlns:a16="http://schemas.microsoft.com/office/drawing/2014/main" id="{9CA9D8EC-03A8-04F6-550B-47207073454C}"/>
              </a:ext>
            </a:extLst>
          </p:cNvPr>
          <p:cNvPicPr>
            <a:picLocks noChangeAspect="1"/>
          </p:cNvPicPr>
          <p:nvPr/>
        </p:nvPicPr>
        <p:blipFill>
          <a:blip r:embed="rId4"/>
          <a:stretch>
            <a:fillRect/>
          </a:stretch>
        </p:blipFill>
        <p:spPr>
          <a:xfrm rot="5400000">
            <a:off x="1220374" y="1899249"/>
            <a:ext cx="6858002" cy="3059503"/>
          </a:xfrm>
          <a:prstGeom prst="rect">
            <a:avLst/>
          </a:prstGeom>
        </p:spPr>
      </p:pic>
      <p:pic>
        <p:nvPicPr>
          <p:cNvPr id="7" name="Picture 6">
            <a:extLst>
              <a:ext uri="{FF2B5EF4-FFF2-40B4-BE49-F238E27FC236}">
                <a16:creationId xmlns:a16="http://schemas.microsoft.com/office/drawing/2014/main" id="{A79312B9-9557-DCE0-A527-DF5EF10AEC8E}"/>
              </a:ext>
            </a:extLst>
          </p:cNvPr>
          <p:cNvPicPr>
            <a:picLocks noChangeAspect="1"/>
          </p:cNvPicPr>
          <p:nvPr/>
        </p:nvPicPr>
        <p:blipFill>
          <a:blip r:embed="rId5"/>
          <a:stretch>
            <a:fillRect/>
          </a:stretch>
        </p:blipFill>
        <p:spPr>
          <a:xfrm rot="5400000">
            <a:off x="3394489" y="2601826"/>
            <a:ext cx="6469813" cy="1749241"/>
          </a:xfrm>
          <a:prstGeom prst="rect">
            <a:avLst/>
          </a:prstGeom>
        </p:spPr>
      </p:pic>
      <p:pic>
        <p:nvPicPr>
          <p:cNvPr id="9" name="Picture 8">
            <a:extLst>
              <a:ext uri="{FF2B5EF4-FFF2-40B4-BE49-F238E27FC236}">
                <a16:creationId xmlns:a16="http://schemas.microsoft.com/office/drawing/2014/main" id="{B734204D-BE60-C7CE-5052-F3B84BA731BD}"/>
              </a:ext>
            </a:extLst>
          </p:cNvPr>
          <p:cNvPicPr>
            <a:picLocks noChangeAspect="1"/>
          </p:cNvPicPr>
          <p:nvPr/>
        </p:nvPicPr>
        <p:blipFill>
          <a:blip r:embed="rId6"/>
          <a:stretch>
            <a:fillRect/>
          </a:stretch>
        </p:blipFill>
        <p:spPr>
          <a:xfrm rot="5400000">
            <a:off x="4909390" y="2554379"/>
            <a:ext cx="6374920" cy="1749242"/>
          </a:xfrm>
          <a:prstGeom prst="rect">
            <a:avLst/>
          </a:prstGeom>
        </p:spPr>
      </p:pic>
      <p:pic>
        <p:nvPicPr>
          <p:cNvPr id="11" name="Picture 10">
            <a:extLst>
              <a:ext uri="{FF2B5EF4-FFF2-40B4-BE49-F238E27FC236}">
                <a16:creationId xmlns:a16="http://schemas.microsoft.com/office/drawing/2014/main" id="{78786AD7-445A-1555-21C2-CBE3D7FF1C4E}"/>
              </a:ext>
            </a:extLst>
          </p:cNvPr>
          <p:cNvPicPr>
            <a:picLocks noChangeAspect="1"/>
          </p:cNvPicPr>
          <p:nvPr/>
        </p:nvPicPr>
        <p:blipFill>
          <a:blip r:embed="rId7"/>
          <a:stretch>
            <a:fillRect/>
          </a:stretch>
        </p:blipFill>
        <p:spPr>
          <a:xfrm rot="5400000">
            <a:off x="7349707" y="1863307"/>
            <a:ext cx="6245521" cy="3001992"/>
          </a:xfrm>
          <a:prstGeom prst="rect">
            <a:avLst/>
          </a:prstGeom>
        </p:spPr>
      </p:pic>
    </p:spTree>
    <p:extLst>
      <p:ext uri="{BB962C8B-B14F-4D97-AF65-F5344CB8AC3E}">
        <p14:creationId xmlns:p14="http://schemas.microsoft.com/office/powerpoint/2010/main" val="105730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6E35-C831-EBC7-7C5A-59F963D0A3CD}"/>
              </a:ext>
            </a:extLst>
          </p:cNvPr>
          <p:cNvSpPr>
            <a:spLocks noGrp="1"/>
          </p:cNvSpPr>
          <p:nvPr>
            <p:ph type="title"/>
          </p:nvPr>
        </p:nvSpPr>
        <p:spPr/>
        <p:txBody>
          <a:bodyPr/>
          <a:lstStyle/>
          <a:p>
            <a:r>
              <a:rPr lang="en-US"/>
              <a:t>Current situation,</a:t>
            </a:r>
            <a:endParaRPr lang="en-NG" dirty="0"/>
          </a:p>
        </p:txBody>
      </p:sp>
      <p:graphicFrame>
        <p:nvGraphicFramePr>
          <p:cNvPr id="5" name="Content Placeholder 2">
            <a:extLst>
              <a:ext uri="{FF2B5EF4-FFF2-40B4-BE49-F238E27FC236}">
                <a16:creationId xmlns:a16="http://schemas.microsoft.com/office/drawing/2014/main" id="{6B6D3341-EEE8-96EB-69F2-EF4561474FBB}"/>
              </a:ext>
            </a:extLst>
          </p:cNvPr>
          <p:cNvGraphicFramePr>
            <a:graphicFrameLocks noGrp="1"/>
          </p:cNvGraphicFramePr>
          <p:nvPr>
            <p:ph idx="1"/>
            <p:extLst>
              <p:ext uri="{D42A27DB-BD31-4B8C-83A1-F6EECF244321}">
                <p14:modId xmlns:p14="http://schemas.microsoft.com/office/powerpoint/2010/main" val="31315412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8929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676FC8-B399-FF49-D56E-9CA4AD30866D}"/>
              </a:ext>
            </a:extLst>
          </p:cNvPr>
          <p:cNvPicPr>
            <a:picLocks noChangeAspect="1"/>
          </p:cNvPicPr>
          <p:nvPr/>
        </p:nvPicPr>
        <p:blipFill>
          <a:blip r:embed="rId2">
            <a:alphaModFix amt="40000"/>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1034EB6-A704-03A8-4980-3215E016F09E}"/>
              </a:ext>
            </a:extLst>
          </p:cNvPr>
          <p:cNvSpPr>
            <a:spLocks noGrp="1"/>
          </p:cNvSpPr>
          <p:nvPr>
            <p:ph type="title"/>
          </p:nvPr>
        </p:nvSpPr>
        <p:spPr>
          <a:xfrm>
            <a:off x="838200" y="365125"/>
            <a:ext cx="10515600" cy="1325563"/>
          </a:xfrm>
        </p:spPr>
        <p:txBody>
          <a:bodyPr>
            <a:normAutofit/>
          </a:bodyPr>
          <a:lstStyle/>
          <a:p>
            <a:r>
              <a:rPr lang="en-US" sz="4200">
                <a:solidFill>
                  <a:schemeClr val="bg1"/>
                </a:solidFill>
              </a:rPr>
              <a:t>Reasons behind the HUGE potentials of AI </a:t>
            </a:r>
            <a:br>
              <a:rPr lang="en-US" sz="4200">
                <a:solidFill>
                  <a:schemeClr val="bg1"/>
                </a:solidFill>
              </a:rPr>
            </a:br>
            <a:endParaRPr lang="en-NG" sz="4200">
              <a:solidFill>
                <a:schemeClr val="bg1"/>
              </a:solidFill>
            </a:endParaRPr>
          </a:p>
        </p:txBody>
      </p:sp>
      <p:sp>
        <p:nvSpPr>
          <p:cNvPr id="1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1B31BD4-DA4C-D376-291D-E5D912B8F50D}"/>
              </a:ext>
            </a:extLst>
          </p:cNvPr>
          <p:cNvGraphicFramePr>
            <a:graphicFrameLocks noGrp="1"/>
          </p:cNvGraphicFramePr>
          <p:nvPr>
            <p:ph idx="1"/>
            <p:extLst>
              <p:ext uri="{D42A27DB-BD31-4B8C-83A1-F6EECF244321}">
                <p14:modId xmlns:p14="http://schemas.microsoft.com/office/powerpoint/2010/main" val="548081813"/>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640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igital balance scale using circles">
            <a:extLst>
              <a:ext uri="{FF2B5EF4-FFF2-40B4-BE49-F238E27FC236}">
                <a16:creationId xmlns:a16="http://schemas.microsoft.com/office/drawing/2014/main" id="{AAD1FD2C-11D1-C01D-00DC-2D38A118F41B}"/>
              </a:ext>
            </a:extLst>
          </p:cNvPr>
          <p:cNvPicPr>
            <a:picLocks noChangeAspect="1"/>
          </p:cNvPicPr>
          <p:nvPr/>
        </p:nvPicPr>
        <p:blipFill>
          <a:blip r:embed="rId2">
            <a:alphaModFix amt="50000"/>
          </a:blip>
          <a:srcRect b="7025"/>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65CD99A-4CD8-6795-C54A-E5AF6CB1CF3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Conflicts of interest</a:t>
            </a:r>
          </a:p>
        </p:txBody>
      </p:sp>
      <p:sp>
        <p:nvSpPr>
          <p:cNvPr id="3" name="Content Placeholder 2">
            <a:extLst>
              <a:ext uri="{FF2B5EF4-FFF2-40B4-BE49-F238E27FC236}">
                <a16:creationId xmlns:a16="http://schemas.microsoft.com/office/drawing/2014/main" id="{69D75BC2-3436-B919-C734-3149AC39E5E2}"/>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Nothing to declare</a:t>
            </a:r>
          </a:p>
        </p:txBody>
      </p:sp>
    </p:spTree>
    <p:extLst>
      <p:ext uri="{BB962C8B-B14F-4D97-AF65-F5344CB8AC3E}">
        <p14:creationId xmlns:p14="http://schemas.microsoft.com/office/powerpoint/2010/main" val="4520366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82008"/>
            <a:ext cx="6825698" cy="471591"/>
          </a:xfrm>
        </p:spPr>
        <p:txBody>
          <a:bodyPr>
            <a:normAutofit fontScale="90000"/>
          </a:bodyPr>
          <a:lstStyle/>
          <a:p>
            <a:r>
              <a:rPr lang="en-US" dirty="0"/>
              <a:t>Elements of AI</a:t>
            </a:r>
          </a:p>
        </p:txBody>
      </p:sp>
      <p:pic>
        <p:nvPicPr>
          <p:cNvPr id="4" name="Content Placeholder 3"/>
          <p:cNvPicPr>
            <a:picLocks noGrp="1" noChangeAspect="1"/>
          </p:cNvPicPr>
          <p:nvPr>
            <p:ph idx="1"/>
          </p:nvPr>
        </p:nvPicPr>
        <p:blipFill>
          <a:blip r:embed="rId2"/>
          <a:stretch>
            <a:fillRect/>
          </a:stretch>
        </p:blipFill>
        <p:spPr>
          <a:xfrm>
            <a:off x="2348949" y="1453599"/>
            <a:ext cx="6758609" cy="3881777"/>
          </a:xfrm>
          <a:prstGeom prst="rect">
            <a:avLst/>
          </a:prstGeom>
        </p:spPr>
      </p:pic>
      <p:sp>
        <p:nvSpPr>
          <p:cNvPr id="3" name="TextBox 2"/>
          <p:cNvSpPr txBox="1"/>
          <p:nvPr/>
        </p:nvSpPr>
        <p:spPr>
          <a:xfrm>
            <a:off x="4866861" y="6180856"/>
            <a:ext cx="7325139" cy="507831"/>
          </a:xfrm>
          <a:prstGeom prst="rect">
            <a:avLst/>
          </a:prstGeom>
          <a:noFill/>
        </p:spPr>
        <p:txBody>
          <a:bodyPr wrap="square" rtlCol="0">
            <a:spAutoFit/>
          </a:bodyPr>
          <a:lstStyle/>
          <a:p>
            <a:r>
              <a:rPr lang="en-US" sz="1350" i="1" dirty="0">
                <a:solidFill>
                  <a:srgbClr val="FF0000"/>
                </a:solidFill>
              </a:rPr>
              <a:t>de </a:t>
            </a:r>
            <a:r>
              <a:rPr lang="en-US" sz="1350" i="1" dirty="0" err="1">
                <a:solidFill>
                  <a:srgbClr val="FF0000"/>
                </a:solidFill>
              </a:rPr>
              <a:t>Marvao</a:t>
            </a:r>
            <a:r>
              <a:rPr lang="en-US" sz="1350" i="1" dirty="0">
                <a:solidFill>
                  <a:srgbClr val="FF0000"/>
                </a:solidFill>
              </a:rPr>
              <a:t> A, Dawes TJ, Howard JP, </a:t>
            </a:r>
            <a:r>
              <a:rPr lang="en-US" sz="1350" i="1" dirty="0" err="1">
                <a:solidFill>
                  <a:srgbClr val="FF0000"/>
                </a:solidFill>
              </a:rPr>
              <a:t>O'Regan</a:t>
            </a:r>
            <a:r>
              <a:rPr lang="en-US" sz="1350" i="1" dirty="0">
                <a:solidFill>
                  <a:srgbClr val="FF0000"/>
                </a:solidFill>
              </a:rPr>
              <a:t> DP. Artificial intelligence and the cardiologist: what you need to know for 2020. Heart. 2020 Mar;106(5):399-400</a:t>
            </a:r>
            <a:endParaRPr lang="en-US" sz="1350" dirty="0">
              <a:solidFill>
                <a:srgbClr val="FF0000"/>
              </a:solidFill>
            </a:endParaRPr>
          </a:p>
        </p:txBody>
      </p:sp>
    </p:spTree>
    <p:extLst>
      <p:ext uri="{BB962C8B-B14F-4D97-AF65-F5344CB8AC3E}">
        <p14:creationId xmlns:p14="http://schemas.microsoft.com/office/powerpoint/2010/main" val="2326630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97258E-481A-7B89-B237-D2D9128B3C6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44F378A-3C4D-D982-8A69-1119DF72FAEA}"/>
              </a:ext>
            </a:extLst>
          </p:cNvPr>
          <p:cNvPicPr>
            <a:picLocks noChangeAspect="1"/>
          </p:cNvPicPr>
          <p:nvPr/>
        </p:nvPicPr>
        <p:blipFill>
          <a:blip r:embed="rId2"/>
          <a:srcRect b="15730"/>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EAEBEBFB-0343-729E-B1E5-7897334B6559}"/>
              </a:ext>
            </a:extLst>
          </p:cNvPr>
          <p:cNvGraphicFramePr/>
          <p:nvPr>
            <p:extLst>
              <p:ext uri="{D42A27DB-BD31-4B8C-83A1-F6EECF244321}">
                <p14:modId xmlns:p14="http://schemas.microsoft.com/office/powerpoint/2010/main" val="37834837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7935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69C48AC-2359-E247-BF44-35E838EE14B6}"/>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14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6237733" cy="6858000"/>
          </a:xfrm>
          <a:prstGeom prst="rect">
            <a:avLst/>
          </a:prstGeom>
        </p:spPr>
      </p:pic>
      <p:pic>
        <p:nvPicPr>
          <p:cNvPr id="5" name="Picture 4"/>
          <p:cNvPicPr>
            <a:picLocks noChangeAspect="1"/>
          </p:cNvPicPr>
          <p:nvPr/>
        </p:nvPicPr>
        <p:blipFill>
          <a:blip r:embed="rId3"/>
          <a:stretch>
            <a:fillRect/>
          </a:stretch>
        </p:blipFill>
        <p:spPr>
          <a:xfrm>
            <a:off x="6237733" y="0"/>
            <a:ext cx="4587431" cy="4470659"/>
          </a:xfrm>
          <a:prstGeom prst="rect">
            <a:avLst/>
          </a:prstGeom>
        </p:spPr>
      </p:pic>
      <p:sp>
        <p:nvSpPr>
          <p:cNvPr id="6" name="TextBox 5"/>
          <p:cNvSpPr txBox="1"/>
          <p:nvPr/>
        </p:nvSpPr>
        <p:spPr>
          <a:xfrm>
            <a:off x="7029450" y="4960145"/>
            <a:ext cx="3638550" cy="1131079"/>
          </a:xfrm>
          <a:prstGeom prst="rect">
            <a:avLst/>
          </a:prstGeom>
          <a:noFill/>
        </p:spPr>
        <p:txBody>
          <a:bodyPr wrap="square" rtlCol="0">
            <a:spAutoFit/>
          </a:bodyPr>
          <a:lstStyle/>
          <a:p>
            <a:r>
              <a:rPr lang="en-US" sz="1350"/>
              <a:t>Qi, X., Zhao, Y., Qi, Z., Hou, S., &amp; Chen, J. (2024). Machine Learning Empowering Drug Discovery: Applications, Opportunities and Challenges. </a:t>
            </a:r>
            <a:r>
              <a:rPr lang="en-US" sz="1350" i="1"/>
              <a:t>Molecules</a:t>
            </a:r>
            <a:r>
              <a:rPr lang="en-US" sz="1350"/>
              <a:t>, </a:t>
            </a:r>
            <a:r>
              <a:rPr lang="en-US" sz="1350" i="1"/>
              <a:t>29</a:t>
            </a:r>
            <a:r>
              <a:rPr lang="en-US" sz="1350"/>
              <a:t>(4), 903. https://doi.org/10.3390/molecules29040903</a:t>
            </a:r>
          </a:p>
        </p:txBody>
      </p:sp>
    </p:spTree>
    <p:extLst>
      <p:ext uri="{BB962C8B-B14F-4D97-AF65-F5344CB8AC3E}">
        <p14:creationId xmlns:p14="http://schemas.microsoft.com/office/powerpoint/2010/main" val="208046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58B6C-0565-4910-9056-486A5D3EE276}"/>
              </a:ext>
            </a:extLst>
          </p:cNvPr>
          <p:cNvSpPr>
            <a:spLocks noGrp="1"/>
          </p:cNvSpPr>
          <p:nvPr>
            <p:ph type="title"/>
          </p:nvPr>
        </p:nvSpPr>
        <p:spPr>
          <a:xfrm>
            <a:off x="838200" y="556995"/>
            <a:ext cx="10515600" cy="1133693"/>
          </a:xfrm>
        </p:spPr>
        <p:txBody>
          <a:bodyPr>
            <a:normAutofit/>
          </a:bodyPr>
          <a:lstStyle/>
          <a:p>
            <a:r>
              <a:rPr lang="en-US" sz="5200"/>
              <a:t>Digital Health</a:t>
            </a:r>
            <a:endParaRPr lang="en-NG" sz="5200"/>
          </a:p>
        </p:txBody>
      </p:sp>
      <p:graphicFrame>
        <p:nvGraphicFramePr>
          <p:cNvPr id="4" name="Content Placeholder 2">
            <a:extLst>
              <a:ext uri="{FF2B5EF4-FFF2-40B4-BE49-F238E27FC236}">
                <a16:creationId xmlns:a16="http://schemas.microsoft.com/office/drawing/2014/main" id="{205ADB3A-FBC8-CC43-F907-5C4C7C5F9576}"/>
              </a:ext>
            </a:extLst>
          </p:cNvPr>
          <p:cNvGraphicFramePr>
            <a:graphicFrameLocks/>
          </p:cNvGraphicFramePr>
          <p:nvPr>
            <p:extLst>
              <p:ext uri="{D42A27DB-BD31-4B8C-83A1-F6EECF244321}">
                <p14:modId xmlns:p14="http://schemas.microsoft.com/office/powerpoint/2010/main" val="4279292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9021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D72B8-B1F8-BBF8-FE7B-6421008404CC}"/>
              </a:ext>
            </a:extLst>
          </p:cNvPr>
          <p:cNvSpPr>
            <a:spLocks noGrp="1"/>
          </p:cNvSpPr>
          <p:nvPr>
            <p:ph type="title"/>
          </p:nvPr>
        </p:nvSpPr>
        <p:spPr>
          <a:xfrm>
            <a:off x="838200" y="556995"/>
            <a:ext cx="10515600" cy="1133693"/>
          </a:xfrm>
        </p:spPr>
        <p:txBody>
          <a:bodyPr>
            <a:normAutofit/>
          </a:bodyPr>
          <a:lstStyle/>
          <a:p>
            <a:r>
              <a:rPr lang="en-US" sz="5200"/>
              <a:t>Digital health</a:t>
            </a:r>
            <a:endParaRPr lang="en-NG" sz="5200"/>
          </a:p>
        </p:txBody>
      </p:sp>
      <p:graphicFrame>
        <p:nvGraphicFramePr>
          <p:cNvPr id="23" name="Content Placeholder 2">
            <a:extLst>
              <a:ext uri="{FF2B5EF4-FFF2-40B4-BE49-F238E27FC236}">
                <a16:creationId xmlns:a16="http://schemas.microsoft.com/office/drawing/2014/main" id="{01F2B6F9-C58C-BE10-34F3-AA927DA87B58}"/>
              </a:ext>
            </a:extLst>
          </p:cNvPr>
          <p:cNvGraphicFramePr>
            <a:graphicFrameLocks noGrp="1"/>
          </p:cNvGraphicFramePr>
          <p:nvPr>
            <p:ph idx="1"/>
            <p:extLst>
              <p:ext uri="{D42A27DB-BD31-4B8C-83A1-F6EECF244321}">
                <p14:modId xmlns:p14="http://schemas.microsoft.com/office/powerpoint/2010/main" val="21927231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8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28E5-F3FA-1063-7AF2-22143ED13AEC}"/>
              </a:ext>
            </a:extLst>
          </p:cNvPr>
          <p:cNvSpPr>
            <a:spLocks noGrp="1"/>
          </p:cNvSpPr>
          <p:nvPr>
            <p:ph type="title"/>
          </p:nvPr>
        </p:nvSpPr>
        <p:spPr/>
        <p:txBody>
          <a:bodyPr/>
          <a:lstStyle/>
          <a:p>
            <a:r>
              <a:rPr lang="en-US"/>
              <a:t>Aspects of Applications of AI in Medicine</a:t>
            </a:r>
            <a:endParaRPr lang="en-NG" dirty="0"/>
          </a:p>
        </p:txBody>
      </p:sp>
      <p:graphicFrame>
        <p:nvGraphicFramePr>
          <p:cNvPr id="19" name="Content Placeholder 2">
            <a:extLst>
              <a:ext uri="{FF2B5EF4-FFF2-40B4-BE49-F238E27FC236}">
                <a16:creationId xmlns:a16="http://schemas.microsoft.com/office/drawing/2014/main" id="{F05A51E1-DB0E-1905-6704-FB4846F7541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376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7A32B-12D8-94EA-1799-611FFD3DCFD4}"/>
              </a:ext>
            </a:extLst>
          </p:cNvPr>
          <p:cNvPicPr>
            <a:picLocks noChangeAspect="1"/>
          </p:cNvPicPr>
          <p:nvPr/>
        </p:nvPicPr>
        <p:blipFill>
          <a:blip r:embed="rId2"/>
          <a:srcRect b="6268"/>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CF5D75-B40D-2E4E-28E5-9ABF5B881C75}"/>
              </a:ext>
            </a:extLst>
          </p:cNvPr>
          <p:cNvSpPr txBox="1"/>
          <p:nvPr/>
        </p:nvSpPr>
        <p:spPr>
          <a:xfrm>
            <a:off x="2871538" y="6611779"/>
            <a:ext cx="1066647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Qiu, Yuan, et al. "The emerging role of digital health technology in cardiovascular care." </a:t>
            </a:r>
            <a:r>
              <a:rPr kumimoji="0" lang="en-US" sz="1000" b="1"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Canadian Journal of Cardiology</a:t>
            </a:r>
            <a:r>
              <a:rPr kumimoji="0" lang="en-US" sz="1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37.7 (2021): 939-942.</a:t>
            </a:r>
            <a:endParaRPr kumimoji="0" lang="en-NG"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0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34644"/>
            <a:ext cx="10509504" cy="1076914"/>
          </a:xfrm>
        </p:spPr>
        <p:txBody>
          <a:bodyPr anchor="ctr">
            <a:normAutofit/>
          </a:bodyPr>
          <a:lstStyle/>
          <a:p>
            <a:r>
              <a:rPr lang="en-US" sz="4000"/>
              <a:t>Domains of digital health</a:t>
            </a:r>
          </a:p>
        </p:txBody>
      </p:sp>
      <p:graphicFrame>
        <p:nvGraphicFramePr>
          <p:cNvPr id="18" name="Content Placeholder 2">
            <a:extLst>
              <a:ext uri="{FF2B5EF4-FFF2-40B4-BE49-F238E27FC236}">
                <a16:creationId xmlns:a16="http://schemas.microsoft.com/office/drawing/2014/main" id="{757B4AF9-FE1B-E5CE-9F5A-34CCFF809494}"/>
              </a:ext>
            </a:extLst>
          </p:cNvPr>
          <p:cNvGraphicFramePr>
            <a:graphicFrameLocks noGrp="1"/>
          </p:cNvGraphicFramePr>
          <p:nvPr>
            <p:ph idx="1"/>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8006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medicine</a:t>
            </a:r>
          </a:p>
        </p:txBody>
      </p:sp>
      <p:pic>
        <p:nvPicPr>
          <p:cNvPr id="4" name="Content Placeholder 3"/>
          <p:cNvPicPr>
            <a:picLocks noGrp="1" noChangeAspect="1"/>
          </p:cNvPicPr>
          <p:nvPr>
            <p:ph idx="1"/>
          </p:nvPr>
        </p:nvPicPr>
        <p:blipFill>
          <a:blip r:embed="rId2"/>
          <a:stretch>
            <a:fillRect/>
          </a:stretch>
        </p:blipFill>
        <p:spPr>
          <a:xfrm>
            <a:off x="508000" y="1550988"/>
            <a:ext cx="6604000" cy="5148000"/>
          </a:xfrm>
          <a:prstGeom prst="rect">
            <a:avLst/>
          </a:prstGeom>
        </p:spPr>
      </p:pic>
      <p:pic>
        <p:nvPicPr>
          <p:cNvPr id="5" name="Picture 4"/>
          <p:cNvPicPr>
            <a:picLocks noChangeAspect="1"/>
          </p:cNvPicPr>
          <p:nvPr/>
        </p:nvPicPr>
        <p:blipFill>
          <a:blip r:embed="rId3"/>
          <a:stretch>
            <a:fillRect/>
          </a:stretch>
        </p:blipFill>
        <p:spPr>
          <a:xfrm>
            <a:off x="7433210" y="2339974"/>
            <a:ext cx="4473040" cy="2803525"/>
          </a:xfrm>
          <a:prstGeom prst="rect">
            <a:avLst/>
          </a:prstGeom>
        </p:spPr>
      </p:pic>
    </p:spTree>
    <p:extLst>
      <p:ext uri="{BB962C8B-B14F-4D97-AF65-F5344CB8AC3E}">
        <p14:creationId xmlns:p14="http://schemas.microsoft.com/office/powerpoint/2010/main" val="1908768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Pink desk with doctor items">
            <a:extLst>
              <a:ext uri="{FF2B5EF4-FFF2-40B4-BE49-F238E27FC236}">
                <a16:creationId xmlns:a16="http://schemas.microsoft.com/office/drawing/2014/main" id="{37FFCF37-59D1-B5F0-EB9C-0CB24594774B}"/>
              </a:ext>
            </a:extLst>
          </p:cNvPr>
          <p:cNvPicPr>
            <a:picLocks noChangeAspect="1"/>
          </p:cNvPicPr>
          <p:nvPr/>
        </p:nvPicPr>
        <p:blipFill>
          <a:blip r:embed="rId2"/>
          <a:srcRect l="30164" r="3" b="3"/>
          <a:stretch>
            <a:fillRect/>
          </a:stretch>
        </p:blipFill>
        <p:spPr>
          <a:xfrm>
            <a:off x="2646033" y="3104705"/>
            <a:ext cx="3366034" cy="3217333"/>
          </a:xfrm>
          <a:prstGeom prst="rect">
            <a:avLst/>
          </a:prstGeom>
        </p:spPr>
      </p:pic>
      <p:grpSp>
        <p:nvGrpSpPr>
          <p:cNvPr id="40" name="Group 39">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21" name="Rectangle 20">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40584" y="859808"/>
            <a:ext cx="3543197" cy="2878986"/>
          </a:xfrm>
        </p:spPr>
        <p:txBody>
          <a:bodyPr>
            <a:normAutofit/>
          </a:bodyPr>
          <a:lstStyle/>
          <a:p>
            <a:pPr algn="ctr"/>
            <a:r>
              <a:rPr lang="en-US">
                <a:solidFill>
                  <a:schemeClr val="bg1"/>
                </a:solidFill>
              </a:rPr>
              <a:t>Outline</a:t>
            </a:r>
          </a:p>
        </p:txBody>
      </p:sp>
      <p:grpSp>
        <p:nvGrpSpPr>
          <p:cNvPr id="26"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27" name="Freeform: Shape 26">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42" name="Freeform: Shape 41">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6477270" y="685805"/>
            <a:ext cx="4974771" cy="5534019"/>
          </a:xfrm>
        </p:spPr>
        <p:txBody>
          <a:bodyPr>
            <a:normAutofit/>
          </a:bodyPr>
          <a:lstStyle/>
          <a:p>
            <a:r>
              <a:rPr lang="en-US" sz="2400" dirty="0">
                <a:solidFill>
                  <a:schemeClr val="bg1"/>
                </a:solidFill>
              </a:rPr>
              <a:t>Introduction</a:t>
            </a:r>
          </a:p>
          <a:p>
            <a:r>
              <a:rPr lang="en-US" sz="2400" dirty="0">
                <a:solidFill>
                  <a:schemeClr val="bg1"/>
                </a:solidFill>
              </a:rPr>
              <a:t>Definition of terms</a:t>
            </a:r>
          </a:p>
          <a:p>
            <a:r>
              <a:rPr lang="en-US" sz="2400" dirty="0">
                <a:solidFill>
                  <a:schemeClr val="bg1"/>
                </a:solidFill>
              </a:rPr>
              <a:t>Evolution of AI</a:t>
            </a:r>
          </a:p>
          <a:p>
            <a:r>
              <a:rPr lang="en-US" sz="2400" dirty="0">
                <a:solidFill>
                  <a:schemeClr val="bg1"/>
                </a:solidFill>
              </a:rPr>
              <a:t>Digital health and its benefits</a:t>
            </a:r>
          </a:p>
          <a:p>
            <a:r>
              <a:rPr lang="en-US" sz="2400" dirty="0">
                <a:solidFill>
                  <a:schemeClr val="bg1"/>
                </a:solidFill>
              </a:rPr>
              <a:t>Understanding AI in health</a:t>
            </a:r>
          </a:p>
          <a:p>
            <a:r>
              <a:rPr lang="en-US" sz="2400" dirty="0">
                <a:solidFill>
                  <a:schemeClr val="bg1"/>
                </a:solidFill>
              </a:rPr>
              <a:t>Chatbot, Telephonic medicine and wearables</a:t>
            </a:r>
          </a:p>
          <a:p>
            <a:r>
              <a:rPr lang="en-US" sz="2400" dirty="0">
                <a:solidFill>
                  <a:schemeClr val="bg1"/>
                </a:solidFill>
              </a:rPr>
              <a:t>Real-world applications in our practice</a:t>
            </a:r>
          </a:p>
          <a:p>
            <a:r>
              <a:rPr lang="en-US" sz="2400" dirty="0">
                <a:solidFill>
                  <a:schemeClr val="bg1"/>
                </a:solidFill>
              </a:rPr>
              <a:t>Obstacles and bias</a:t>
            </a:r>
          </a:p>
          <a:p>
            <a:r>
              <a:rPr lang="en-US" sz="2400" dirty="0">
                <a:solidFill>
                  <a:schemeClr val="bg1"/>
                </a:solidFill>
              </a:rPr>
              <a:t>Conclusion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106319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2800">
                <a:solidFill>
                  <a:srgbClr val="FFFFFF"/>
                </a:solidFill>
              </a:rPr>
              <a:t>Examples of application of digital health- in predictive analytics with AI and Omics</a:t>
            </a:r>
          </a:p>
        </p:txBody>
      </p:sp>
      <p:graphicFrame>
        <p:nvGraphicFramePr>
          <p:cNvPr id="5" name="Content Placeholder 2">
            <a:extLst>
              <a:ext uri="{FF2B5EF4-FFF2-40B4-BE49-F238E27FC236}">
                <a16:creationId xmlns:a16="http://schemas.microsoft.com/office/drawing/2014/main" id="{0B35C012-A229-0321-C54F-C7CF2B9E158A}"/>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828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2800">
                <a:solidFill>
                  <a:srgbClr val="FFFFFF"/>
                </a:solidFill>
              </a:rPr>
              <a:t>Examples of application of digital health-remote telemonitoring and mobile health </a:t>
            </a:r>
          </a:p>
        </p:txBody>
      </p:sp>
      <p:graphicFrame>
        <p:nvGraphicFramePr>
          <p:cNvPr id="5" name="Content Placeholder 2">
            <a:extLst>
              <a:ext uri="{FF2B5EF4-FFF2-40B4-BE49-F238E27FC236}">
                <a16:creationId xmlns:a16="http://schemas.microsoft.com/office/drawing/2014/main" id="{15C138EB-6D48-6544-752F-253F06A97AC2}"/>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023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Benefits of digital health</a:t>
            </a:r>
          </a:p>
        </p:txBody>
      </p:sp>
      <p:sp>
        <p:nvSpPr>
          <p:cNvPr id="3" name="Content Placeholder 2"/>
          <p:cNvSpPr>
            <a:spLocks noGrp="1"/>
          </p:cNvSpPr>
          <p:nvPr>
            <p:ph idx="1"/>
          </p:nvPr>
        </p:nvSpPr>
        <p:spPr>
          <a:xfrm>
            <a:off x="1371599" y="2318197"/>
            <a:ext cx="9724031" cy="3683358"/>
          </a:xfrm>
        </p:spPr>
        <p:txBody>
          <a:bodyPr anchor="ctr">
            <a:normAutofit/>
          </a:bodyPr>
          <a:lstStyle/>
          <a:p>
            <a:r>
              <a:rPr lang="en-US" sz="2000"/>
              <a:t>Improve access to healthcare</a:t>
            </a:r>
          </a:p>
          <a:p>
            <a:r>
              <a:rPr lang="en-US" sz="2000"/>
              <a:t>Reduce any inefficiencies in the healthcare system</a:t>
            </a:r>
          </a:p>
          <a:p>
            <a:r>
              <a:rPr lang="en-US" sz="2000"/>
              <a:t>Improve the quality of care</a:t>
            </a:r>
          </a:p>
          <a:p>
            <a:r>
              <a:rPr lang="en-US" sz="2000"/>
              <a:t>Lower the cost of healthcare</a:t>
            </a:r>
          </a:p>
          <a:p>
            <a:r>
              <a:rPr lang="en-US" sz="2000"/>
              <a:t>Provide more personalized health care for patients</a:t>
            </a:r>
          </a:p>
          <a:p>
            <a:r>
              <a:rPr lang="en-US" sz="2000"/>
              <a:t>Reduce global health disparities </a:t>
            </a:r>
          </a:p>
          <a:p>
            <a:r>
              <a:rPr lang="en-US" sz="2000"/>
              <a:t>engage patients and support positive health behaviors,</a:t>
            </a:r>
          </a:p>
          <a:p>
            <a:r>
              <a:rPr lang="en-US" sz="2000"/>
              <a:t>Provide large repository of data for population health research</a:t>
            </a:r>
          </a:p>
        </p:txBody>
      </p:sp>
    </p:spTree>
    <p:extLst>
      <p:ext uri="{BB962C8B-B14F-4D97-AF65-F5344CB8AC3E}">
        <p14:creationId xmlns:p14="http://schemas.microsoft.com/office/powerpoint/2010/main" val="3639164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817A1-891B-D462-49B4-D3DEB2E6AC15}"/>
              </a:ext>
            </a:extLst>
          </p:cNvPr>
          <p:cNvPicPr>
            <a:picLocks noChangeAspect="1"/>
          </p:cNvPicPr>
          <p:nvPr/>
        </p:nvPicPr>
        <p:blipFill>
          <a:blip r:embed="rId2"/>
          <a:srcRect l="1760"/>
          <a:stretch>
            <a:fillRect/>
          </a:stretch>
        </p:blipFill>
        <p:spPr>
          <a:xfrm>
            <a:off x="20" y="1282"/>
            <a:ext cx="12191980" cy="6856718"/>
          </a:xfrm>
          <a:prstGeom prst="rect">
            <a:avLst/>
          </a:prstGeom>
        </p:spPr>
      </p:pic>
    </p:spTree>
    <p:extLst>
      <p:ext uri="{BB962C8B-B14F-4D97-AF65-F5344CB8AC3E}">
        <p14:creationId xmlns:p14="http://schemas.microsoft.com/office/powerpoint/2010/main" val="789076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557" y="1138036"/>
            <a:ext cx="5444382" cy="1402470"/>
          </a:xfrm>
        </p:spPr>
        <p:txBody>
          <a:bodyPr anchor="t">
            <a:normAutofit/>
          </a:bodyPr>
          <a:lstStyle/>
          <a:p>
            <a:r>
              <a:rPr lang="en-US" sz="3200"/>
              <a:t>WHAT IS A CHATBOT?</a:t>
            </a:r>
          </a:p>
        </p:txBody>
      </p:sp>
      <p:pic>
        <p:nvPicPr>
          <p:cNvPr id="5" name="Picture 4" descr="A robot with a face">
            <a:extLst>
              <a:ext uri="{FF2B5EF4-FFF2-40B4-BE49-F238E27FC236}">
                <a16:creationId xmlns:a16="http://schemas.microsoft.com/office/drawing/2014/main" id="{572C255D-1444-C670-EDD0-5878D92BB736}"/>
              </a:ext>
            </a:extLst>
          </p:cNvPr>
          <p:cNvPicPr>
            <a:picLocks noChangeAspect="1"/>
          </p:cNvPicPr>
          <p:nvPr/>
        </p:nvPicPr>
        <p:blipFill>
          <a:blip r:embed="rId2"/>
          <a:srcRect l="45149" r="2273" b="1"/>
          <a:stretch>
            <a:fillRect/>
          </a:stretch>
        </p:blipFill>
        <p:spPr>
          <a:xfrm>
            <a:off x="-1" y="10"/>
            <a:ext cx="5151179" cy="6857990"/>
          </a:xfrm>
          <a:prstGeom prst="rect">
            <a:avLst/>
          </a:prstGeom>
        </p:spPr>
      </p:pic>
      <p:sp>
        <p:nvSpPr>
          <p:cNvPr id="3" name="Content Placeholder 2"/>
          <p:cNvSpPr>
            <a:spLocks noGrp="1"/>
          </p:cNvSpPr>
          <p:nvPr>
            <p:ph idx="1"/>
          </p:nvPr>
        </p:nvSpPr>
        <p:spPr>
          <a:xfrm>
            <a:off x="5868557" y="2551176"/>
            <a:ext cx="5444382" cy="3591207"/>
          </a:xfrm>
        </p:spPr>
        <p:txBody>
          <a:bodyPr>
            <a:normAutofit/>
          </a:bodyPr>
          <a:lstStyle/>
          <a:p>
            <a:pPr marL="0" indent="0">
              <a:buNone/>
            </a:pPr>
            <a:endParaRPr lang="en-US" sz="2000"/>
          </a:p>
          <a:p>
            <a:r>
              <a:rPr lang="en-US" sz="2000"/>
              <a:t>Chatbot consists of a general-purpose AI system and a chat interface.</a:t>
            </a:r>
          </a:p>
          <a:p>
            <a:pPr marL="0" indent="0">
              <a:buNone/>
            </a:pPr>
            <a:endParaRPr lang="en-US" sz="2000"/>
          </a:p>
          <a:p>
            <a:r>
              <a:rPr lang="en-US" sz="2000"/>
              <a:t>The idea is to mimic human conversation (i.e it simulates and processes) by the help of the internet.</a:t>
            </a:r>
          </a:p>
          <a:p>
            <a:r>
              <a:rPr lang="en-US" sz="2000"/>
              <a:t>Most AI Chatbots are GPT-trained</a:t>
            </a:r>
          </a:p>
        </p:txBody>
      </p:sp>
    </p:spTree>
    <p:extLst>
      <p:ext uri="{BB962C8B-B14F-4D97-AF65-F5344CB8AC3E}">
        <p14:creationId xmlns:p14="http://schemas.microsoft.com/office/powerpoint/2010/main" val="344324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56032"/>
            <a:ext cx="10506456" cy="1014984"/>
          </a:xfrm>
        </p:spPr>
        <p:txBody>
          <a:bodyPr anchor="b">
            <a:normAutofit/>
          </a:bodyPr>
          <a:lstStyle/>
          <a:p>
            <a:r>
              <a:rPr lang="en-US" dirty="0"/>
              <a:t>CHATBOT CAPABILITIES</a:t>
            </a:r>
          </a:p>
        </p:txBody>
      </p:sp>
      <p:graphicFrame>
        <p:nvGraphicFramePr>
          <p:cNvPr id="24" name="Content Placeholder 2">
            <a:extLst>
              <a:ext uri="{FF2B5EF4-FFF2-40B4-BE49-F238E27FC236}">
                <a16:creationId xmlns:a16="http://schemas.microsoft.com/office/drawing/2014/main" id="{6AF3BD27-259D-506C-752A-A336E13FCDFA}"/>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340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56032"/>
            <a:ext cx="10506456" cy="1014984"/>
          </a:xfrm>
        </p:spPr>
        <p:txBody>
          <a:bodyPr anchor="b">
            <a:normAutofit/>
          </a:bodyPr>
          <a:lstStyle/>
          <a:p>
            <a:r>
              <a:rPr lang="en-US" dirty="0"/>
              <a:t>CHATBOT CAPABILITIES</a:t>
            </a:r>
          </a:p>
        </p:txBody>
      </p:sp>
      <p:graphicFrame>
        <p:nvGraphicFramePr>
          <p:cNvPr id="5" name="Content Placeholder 2">
            <a:extLst>
              <a:ext uri="{FF2B5EF4-FFF2-40B4-BE49-F238E27FC236}">
                <a16:creationId xmlns:a16="http://schemas.microsoft.com/office/drawing/2014/main" id="{0010AF82-B006-FB14-7D13-4687CDD6D095}"/>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737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9CB0874-88B8-43D3-B0B6-C32F790F7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BFD067A-52BE-40EE-B7CA-391830B9A2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2561771"/>
            <a:chOff x="0" y="0"/>
            <a:chExt cx="12192000" cy="2561771"/>
          </a:xfrm>
        </p:grpSpPr>
        <p:sp>
          <p:nvSpPr>
            <p:cNvPr id="25" name="Freeform: Shape 24">
              <a:extLst>
                <a:ext uri="{FF2B5EF4-FFF2-40B4-BE49-F238E27FC236}">
                  <a16:creationId xmlns:a16="http://schemas.microsoft.com/office/drawing/2014/main" id="{1CDA7855-806B-4A02-9C19-24872E4D8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AFE70DE-5BEC-4E54-98D2-48C13E149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BACB714-17DF-CBE9-104C-CD42DDB735C6}"/>
              </a:ext>
            </a:extLst>
          </p:cNvPr>
          <p:cNvSpPr>
            <a:spLocks noGrp="1"/>
          </p:cNvSpPr>
          <p:nvPr>
            <p:ph type="title"/>
          </p:nvPr>
        </p:nvSpPr>
        <p:spPr>
          <a:xfrm>
            <a:off x="1712915" y="1040400"/>
            <a:ext cx="7866060" cy="707886"/>
          </a:xfrm>
        </p:spPr>
        <p:txBody>
          <a:bodyPr anchor="b">
            <a:normAutofit/>
          </a:bodyPr>
          <a:lstStyle/>
          <a:p>
            <a:r>
              <a:rPr lang="en-US" sz="4000"/>
              <a:t>CHATBOT CAPABILITIES</a:t>
            </a:r>
            <a:endParaRPr lang="en-NG" sz="4000"/>
          </a:p>
        </p:txBody>
      </p:sp>
      <p:grpSp>
        <p:nvGrpSpPr>
          <p:cNvPr id="14" name="Group 13">
            <a:extLst>
              <a:ext uri="{FF2B5EF4-FFF2-40B4-BE49-F238E27FC236}">
                <a16:creationId xmlns:a16="http://schemas.microsoft.com/office/drawing/2014/main" id="{C15B8CC4-8CCE-428F-AE7E-28D178984C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12192000" cy="757168"/>
            <a:chOff x="0" y="2959818"/>
            <a:chExt cx="12192000" cy="757168"/>
          </a:xfrm>
        </p:grpSpPr>
        <p:sp>
          <p:nvSpPr>
            <p:cNvPr id="15" name="Freeform: Shape 14">
              <a:extLst>
                <a:ext uri="{FF2B5EF4-FFF2-40B4-BE49-F238E27FC236}">
                  <a16:creationId xmlns:a16="http://schemas.microsoft.com/office/drawing/2014/main" id="{A6359FA2-E374-4073-8269-E10D2AE74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A1F0E66-9B5E-4980-8AEC-B4D144B48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C9A2ACE0-995F-FE91-B9FC-91482341F4DD}"/>
              </a:ext>
            </a:extLst>
          </p:cNvPr>
          <p:cNvSpPr>
            <a:spLocks noGrp="1"/>
          </p:cNvSpPr>
          <p:nvPr>
            <p:ph idx="1"/>
          </p:nvPr>
        </p:nvSpPr>
        <p:spPr>
          <a:xfrm>
            <a:off x="1712914" y="3070719"/>
            <a:ext cx="7866061" cy="2937969"/>
          </a:xfrm>
        </p:spPr>
        <p:txBody>
          <a:bodyPr>
            <a:normAutofit/>
          </a:bodyPr>
          <a:lstStyle/>
          <a:p>
            <a:r>
              <a:rPr lang="en-US" sz="2400" b="1">
                <a:solidFill>
                  <a:schemeClr val="tx1">
                    <a:alpha val="80000"/>
                  </a:schemeClr>
                </a:solidFill>
              </a:rPr>
              <a:t>Medical Research Assistance</a:t>
            </a:r>
          </a:p>
          <a:p>
            <a:pPr lvl="1"/>
            <a:r>
              <a:rPr lang="en-US">
                <a:solidFill>
                  <a:schemeClr val="tx1">
                    <a:alpha val="80000"/>
                  </a:schemeClr>
                </a:solidFill>
              </a:rPr>
              <a:t>Helping researchers find relevant literature, analyze data, and generate summaries or reports</a:t>
            </a:r>
          </a:p>
          <a:p>
            <a:pPr lvl="1"/>
            <a:r>
              <a:rPr lang="en-US">
                <a:solidFill>
                  <a:schemeClr val="tx1">
                    <a:alpha val="80000"/>
                  </a:schemeClr>
                </a:solidFill>
              </a:rPr>
              <a:t>They can also aid in writing research papers, grant proposals, or reviews by providing suggestions, identifying gaps in knowledge, and offering language assistance</a:t>
            </a:r>
            <a:endParaRPr lang="en-NG">
              <a:solidFill>
                <a:schemeClr val="tx1">
                  <a:alpha val="80000"/>
                </a:schemeClr>
              </a:solidFill>
            </a:endParaRPr>
          </a:p>
          <a:p>
            <a:pPr lvl="1"/>
            <a:endParaRPr lang="en-NG" b="1">
              <a:solidFill>
                <a:schemeClr val="tx1">
                  <a:alpha val="80000"/>
                </a:schemeClr>
              </a:solidFill>
            </a:endParaRPr>
          </a:p>
          <a:p>
            <a:pPr lvl="1"/>
            <a:endParaRPr lang="en-NG">
              <a:solidFill>
                <a:schemeClr val="tx1">
                  <a:alpha val="80000"/>
                </a:schemeClr>
              </a:solidFill>
            </a:endParaRPr>
          </a:p>
          <a:p>
            <a:pPr lvl="1"/>
            <a:endParaRPr lang="en-NG">
              <a:solidFill>
                <a:schemeClr val="tx1">
                  <a:alpha val="80000"/>
                </a:schemeClr>
              </a:solidFill>
            </a:endParaRPr>
          </a:p>
        </p:txBody>
      </p:sp>
    </p:spTree>
    <p:extLst>
      <p:ext uri="{BB962C8B-B14F-4D97-AF65-F5344CB8AC3E}">
        <p14:creationId xmlns:p14="http://schemas.microsoft.com/office/powerpoint/2010/main" val="152303559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TYPES OF CHATBOTS</a:t>
            </a:r>
          </a:p>
        </p:txBody>
      </p:sp>
      <p:graphicFrame>
        <p:nvGraphicFramePr>
          <p:cNvPr id="5" name="Content Placeholder 2">
            <a:extLst>
              <a:ext uri="{FF2B5EF4-FFF2-40B4-BE49-F238E27FC236}">
                <a16:creationId xmlns:a16="http://schemas.microsoft.com/office/drawing/2014/main" id="{CFA90CCA-D847-3D12-7B2E-C75C84383CC6}"/>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5742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564" y="348865"/>
            <a:ext cx="9718111" cy="1576446"/>
          </a:xfrm>
        </p:spPr>
        <p:txBody>
          <a:bodyPr anchor="ctr">
            <a:normAutofit/>
          </a:bodyPr>
          <a:lstStyle/>
          <a:p>
            <a:pPr algn="ctr"/>
            <a:r>
              <a:rPr lang="en-US" sz="4000" b="1" dirty="0"/>
              <a:t>Attributes Of Chatbots</a:t>
            </a:r>
          </a:p>
        </p:txBody>
      </p:sp>
      <p:graphicFrame>
        <p:nvGraphicFramePr>
          <p:cNvPr id="5" name="Content Placeholder 2">
            <a:extLst>
              <a:ext uri="{FF2B5EF4-FFF2-40B4-BE49-F238E27FC236}">
                <a16:creationId xmlns:a16="http://schemas.microsoft.com/office/drawing/2014/main" id="{66823A89-D8AC-806F-331D-D1FB9A8E64D6}"/>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087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endParaRPr lang="en-US" dirty="0"/>
          </a:p>
        </p:txBody>
      </p:sp>
      <p:graphicFrame>
        <p:nvGraphicFramePr>
          <p:cNvPr id="5" name="Content Placeholder 2">
            <a:extLst>
              <a:ext uri="{FF2B5EF4-FFF2-40B4-BE49-F238E27FC236}">
                <a16:creationId xmlns:a16="http://schemas.microsoft.com/office/drawing/2014/main" id="{072D9092-9691-D878-D40C-4C23B3EC5096}"/>
              </a:ext>
            </a:extLst>
          </p:cNvPr>
          <p:cNvGraphicFramePr>
            <a:graphicFrameLocks noGrp="1"/>
          </p:cNvGraphicFramePr>
          <p:nvPr>
            <p:ph idx="1"/>
            <p:extLst>
              <p:ext uri="{D42A27DB-BD31-4B8C-83A1-F6EECF244321}">
                <p14:modId xmlns:p14="http://schemas.microsoft.com/office/powerpoint/2010/main" val="30990131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EB5656C-D0F6-C361-430A-8AE2D155D416}"/>
              </a:ext>
            </a:extLst>
          </p:cNvPr>
          <p:cNvSpPr txBox="1"/>
          <p:nvPr/>
        </p:nvSpPr>
        <p:spPr>
          <a:xfrm>
            <a:off x="3594538" y="6311900"/>
            <a:ext cx="94080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Santo, Karla, and Julie Redfern. "Digital health innovations to improve cardiovascular disease care." </a:t>
            </a:r>
            <a:r>
              <a:rPr kumimoji="0" lang="en-US" sz="900" b="1"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Current atherosclerosis reports</a:t>
            </a:r>
            <a:r>
              <a:rPr kumimoji="0" lang="en-US" sz="9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22.12 (2020): 71</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9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Clinical aspects</a:t>
            </a:r>
          </a:p>
        </p:txBody>
      </p:sp>
      <p:graphicFrame>
        <p:nvGraphicFramePr>
          <p:cNvPr id="5" name="Content Placeholder 2">
            <a:extLst>
              <a:ext uri="{FF2B5EF4-FFF2-40B4-BE49-F238E27FC236}">
                <a16:creationId xmlns:a16="http://schemas.microsoft.com/office/drawing/2014/main" id="{26A419A6-249D-409A-F449-6703E17AF163}"/>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0234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BEE8-8452-DCB9-C88E-F337E7DB7F3A}"/>
              </a:ext>
            </a:extLst>
          </p:cNvPr>
          <p:cNvSpPr>
            <a:spLocks noGrp="1"/>
          </p:cNvSpPr>
          <p:nvPr>
            <p:ph type="title"/>
          </p:nvPr>
        </p:nvSpPr>
        <p:spPr>
          <a:xfrm>
            <a:off x="838201" y="262835"/>
            <a:ext cx="10515600" cy="865578"/>
          </a:xfrm>
        </p:spPr>
        <p:txBody>
          <a:bodyPr>
            <a:normAutofit fontScale="90000"/>
          </a:bodyPr>
          <a:lstStyle/>
          <a:p>
            <a:r>
              <a:rPr lang="en-US" dirty="0"/>
              <a:t>The more things change, the more they stay same</a:t>
            </a:r>
            <a:endParaRPr lang="en-NG" dirty="0"/>
          </a:p>
        </p:txBody>
      </p:sp>
      <p:pic>
        <p:nvPicPr>
          <p:cNvPr id="4" name="Picture 3">
            <a:extLst>
              <a:ext uri="{FF2B5EF4-FFF2-40B4-BE49-F238E27FC236}">
                <a16:creationId xmlns:a16="http://schemas.microsoft.com/office/drawing/2014/main" id="{15444229-DF82-4511-CFD4-C6B32BA621C2}"/>
              </a:ext>
            </a:extLst>
          </p:cNvPr>
          <p:cNvPicPr>
            <a:picLocks noChangeAspect="1"/>
          </p:cNvPicPr>
          <p:nvPr/>
        </p:nvPicPr>
        <p:blipFill>
          <a:blip r:embed="rId2"/>
          <a:stretch>
            <a:fillRect/>
          </a:stretch>
        </p:blipFill>
        <p:spPr>
          <a:xfrm>
            <a:off x="277156" y="945931"/>
            <a:ext cx="5329740" cy="4599390"/>
          </a:xfrm>
          <a:prstGeom prst="rect">
            <a:avLst/>
          </a:prstGeom>
        </p:spPr>
      </p:pic>
      <p:sp>
        <p:nvSpPr>
          <p:cNvPr id="6" name="TextBox 5">
            <a:extLst>
              <a:ext uri="{FF2B5EF4-FFF2-40B4-BE49-F238E27FC236}">
                <a16:creationId xmlns:a16="http://schemas.microsoft.com/office/drawing/2014/main" id="{9E9E140F-B5F2-266A-19B5-D9D7E942CB1B}"/>
              </a:ext>
            </a:extLst>
          </p:cNvPr>
          <p:cNvSpPr txBox="1"/>
          <p:nvPr/>
        </p:nvSpPr>
        <p:spPr>
          <a:xfrm>
            <a:off x="70513" y="5564783"/>
            <a:ext cx="57430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Idigo</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king of the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Agouleris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before his conversion having a chat with his gods</a:t>
            </a:r>
          </a:p>
        </p:txBody>
      </p:sp>
      <p:pic>
        <p:nvPicPr>
          <p:cNvPr id="7" name="Picture 2" descr="Image result for Robot interacting with man">
            <a:extLst>
              <a:ext uri="{FF2B5EF4-FFF2-40B4-BE49-F238E27FC236}">
                <a16:creationId xmlns:a16="http://schemas.microsoft.com/office/drawing/2014/main" id="{42484E81-9F9C-9ADE-D60C-02806EDB2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940" y="1027906"/>
            <a:ext cx="5580741" cy="4599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FB8D2-FEE9-43B3-D6E8-9BAD5778EC3F}"/>
              </a:ext>
            </a:extLst>
          </p:cNvPr>
          <p:cNvSpPr txBox="1"/>
          <p:nvPr/>
        </p:nvSpPr>
        <p:spPr>
          <a:xfrm>
            <a:off x="6024062" y="5610936"/>
            <a:ext cx="60575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 chatting with his robot.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ChatGPT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promises to be your ‘wisdom keeper’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97129854-906B-D0CC-BF44-06989803ADE9}"/>
              </a:ext>
            </a:extLst>
          </p:cNvPr>
          <p:cNvSpPr txBox="1"/>
          <p:nvPr/>
        </p:nvSpPr>
        <p:spPr>
          <a:xfrm>
            <a:off x="303164" y="6353686"/>
            <a:ext cx="113549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Antia SE, </a:t>
            </a:r>
            <a:r>
              <a:rPr kumimoji="0" lang="en-US" sz="1400" b="0" i="1" u="none" strike="noStrike" kern="1200" cap="none" spc="0" normalizeH="0" baseline="0" noProof="0" dirty="0" err="1">
                <a:ln>
                  <a:noFill/>
                </a:ln>
                <a:solidFill>
                  <a:srgbClr val="FF0000"/>
                </a:solidFill>
                <a:effectLst/>
                <a:uLnTx/>
                <a:uFillTx/>
                <a:latin typeface="Calibri" panose="020F0502020204030204"/>
                <a:ea typeface="+mn-ea"/>
                <a:cs typeface="+mn-cs"/>
              </a:rPr>
              <a:t>Ajaero</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 CC, </a:t>
            </a:r>
            <a:r>
              <a:rPr kumimoji="0" lang="en-US" sz="1400" b="0" i="1" u="none" strike="noStrike" kern="1200" cap="none" spc="0" normalizeH="0" baseline="0" noProof="0" dirty="0" err="1">
                <a:ln>
                  <a:noFill/>
                </a:ln>
                <a:solidFill>
                  <a:srgbClr val="FF0000"/>
                </a:solidFill>
                <a:effectLst/>
                <a:uLnTx/>
                <a:uFillTx/>
                <a:latin typeface="Calibri" panose="020F0502020204030204"/>
                <a:ea typeface="+mn-ea"/>
                <a:cs typeface="+mn-cs"/>
              </a:rPr>
              <a:t>Amadi</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 KU, </a:t>
            </a:r>
            <a:r>
              <a:rPr kumimoji="0" lang="en-US" sz="1400" b="0" i="1" u="none" strike="noStrike" kern="1200" cap="none" spc="0" normalizeH="0" baseline="0" noProof="0" dirty="0" err="1">
                <a:ln>
                  <a:noFill/>
                </a:ln>
                <a:solidFill>
                  <a:srgbClr val="FF0000"/>
                </a:solidFill>
                <a:effectLst/>
                <a:uLnTx/>
                <a:uFillTx/>
                <a:latin typeface="Calibri" panose="020F0502020204030204"/>
                <a:ea typeface="+mn-ea"/>
                <a:cs typeface="+mn-cs"/>
              </a:rPr>
              <a:t>Odili</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 AN, </a:t>
            </a:r>
            <a:r>
              <a:rPr kumimoji="0" lang="en-US" sz="1400" b="0" i="1" u="none" strike="noStrike" kern="1200" cap="none" spc="0" normalizeH="0" baseline="0" noProof="0" dirty="0" err="1">
                <a:ln>
                  <a:noFill/>
                </a:ln>
                <a:solidFill>
                  <a:srgbClr val="FF0000"/>
                </a:solidFill>
                <a:effectLst/>
                <a:uLnTx/>
                <a:uFillTx/>
                <a:latin typeface="Calibri" panose="020F0502020204030204"/>
                <a:ea typeface="+mn-ea"/>
                <a:cs typeface="+mn-cs"/>
              </a:rPr>
              <a:t>Ugwu</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 CN, </a:t>
            </a:r>
            <a:r>
              <a:rPr kumimoji="0" lang="en-US" sz="1400" b="0" i="1" u="none" strike="noStrike" kern="1200" cap="none" spc="0" normalizeH="0" baseline="0" noProof="0" dirty="0" err="1">
                <a:ln>
                  <a:noFill/>
                </a:ln>
                <a:solidFill>
                  <a:srgbClr val="FF0000"/>
                </a:solidFill>
                <a:effectLst/>
                <a:uLnTx/>
                <a:uFillTx/>
                <a:latin typeface="Calibri" panose="020F0502020204030204"/>
                <a:ea typeface="+mn-ea"/>
                <a:cs typeface="+mn-cs"/>
              </a:rPr>
              <a:t>Isiguzo</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 GC. Artificial Intelligence and Cardiology practice in Nigeria: Are we ready? Nigerian journal of clinical practice. 2024</a:t>
            </a:r>
          </a:p>
        </p:txBody>
      </p:sp>
    </p:spTree>
    <p:extLst>
      <p:ext uri="{BB962C8B-B14F-4D97-AF65-F5344CB8AC3E}">
        <p14:creationId xmlns:p14="http://schemas.microsoft.com/office/powerpoint/2010/main" val="1213656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aspects</a:t>
            </a:r>
            <a:endParaRPr lang="en-US" dirty="0"/>
          </a:p>
        </p:txBody>
      </p:sp>
      <p:graphicFrame>
        <p:nvGraphicFramePr>
          <p:cNvPr id="5" name="Content Placeholder 2">
            <a:extLst>
              <a:ext uri="{FF2B5EF4-FFF2-40B4-BE49-F238E27FC236}">
                <a16:creationId xmlns:a16="http://schemas.microsoft.com/office/drawing/2014/main" id="{1E2E6FDC-2E17-0A65-E6AC-EF275B4334F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745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A7C1-A7BD-DCD4-140A-3EFC44099411}"/>
              </a:ext>
            </a:extLst>
          </p:cNvPr>
          <p:cNvSpPr>
            <a:spLocks noGrp="1"/>
          </p:cNvSpPr>
          <p:nvPr>
            <p:ph type="title"/>
          </p:nvPr>
        </p:nvSpPr>
        <p:spPr>
          <a:xfrm>
            <a:off x="2152650" y="1131094"/>
            <a:ext cx="7886700" cy="606050"/>
          </a:xfrm>
        </p:spPr>
        <p:txBody>
          <a:bodyPr>
            <a:normAutofit fontScale="90000"/>
          </a:bodyPr>
          <a:lstStyle/>
          <a:p>
            <a:r>
              <a:rPr lang="en-US"/>
              <a:t>Spectrum of Artificial Intelligence (AI) in Medicine.</a:t>
            </a:r>
            <a:endParaRPr lang="en-NG"/>
          </a:p>
        </p:txBody>
      </p:sp>
      <p:pic>
        <p:nvPicPr>
          <p:cNvPr id="5" name="Content Placeholder 4">
            <a:extLst>
              <a:ext uri="{FF2B5EF4-FFF2-40B4-BE49-F238E27FC236}">
                <a16:creationId xmlns:a16="http://schemas.microsoft.com/office/drawing/2014/main" id="{F6FE7E11-0ABF-3B29-5B6C-CD972AFF8DCB}"/>
              </a:ext>
            </a:extLst>
          </p:cNvPr>
          <p:cNvPicPr>
            <a:picLocks noGrp="1" noChangeAspect="1"/>
          </p:cNvPicPr>
          <p:nvPr>
            <p:ph idx="1"/>
          </p:nvPr>
        </p:nvPicPr>
        <p:blipFill>
          <a:blip r:embed="rId2"/>
          <a:stretch>
            <a:fillRect/>
          </a:stretch>
        </p:blipFill>
        <p:spPr>
          <a:xfrm>
            <a:off x="930166" y="1894798"/>
            <a:ext cx="4979519" cy="3607367"/>
          </a:xfrm>
          <a:prstGeom prst="rect">
            <a:avLst/>
          </a:prstGeom>
        </p:spPr>
      </p:pic>
      <p:pic>
        <p:nvPicPr>
          <p:cNvPr id="7" name="Picture 6">
            <a:extLst>
              <a:ext uri="{FF2B5EF4-FFF2-40B4-BE49-F238E27FC236}">
                <a16:creationId xmlns:a16="http://schemas.microsoft.com/office/drawing/2014/main" id="{4CE7A094-070F-1B60-BCE7-3D01192904EF}"/>
              </a:ext>
            </a:extLst>
          </p:cNvPr>
          <p:cNvPicPr>
            <a:picLocks noChangeAspect="1"/>
          </p:cNvPicPr>
          <p:nvPr/>
        </p:nvPicPr>
        <p:blipFill>
          <a:blip r:embed="rId3"/>
          <a:stretch>
            <a:fillRect/>
          </a:stretch>
        </p:blipFill>
        <p:spPr>
          <a:xfrm>
            <a:off x="5909685" y="1894799"/>
            <a:ext cx="4653211" cy="3607366"/>
          </a:xfrm>
          <a:prstGeom prst="rect">
            <a:avLst/>
          </a:prstGeom>
        </p:spPr>
      </p:pic>
      <p:sp>
        <p:nvSpPr>
          <p:cNvPr id="9" name="TextBox 8">
            <a:extLst>
              <a:ext uri="{FF2B5EF4-FFF2-40B4-BE49-F238E27FC236}">
                <a16:creationId xmlns:a16="http://schemas.microsoft.com/office/drawing/2014/main" id="{EC0B17EA-061D-D983-EDA9-6A21821A2EF5}"/>
              </a:ext>
            </a:extLst>
          </p:cNvPr>
          <p:cNvSpPr txBox="1"/>
          <p:nvPr/>
        </p:nvSpPr>
        <p:spPr>
          <a:xfrm>
            <a:off x="3312489" y="5909132"/>
            <a:ext cx="6805671" cy="243721"/>
          </a:xfrm>
          <a:prstGeom prst="rect">
            <a:avLst/>
          </a:prstGeom>
          <a:noFill/>
        </p:spPr>
        <p:txBody>
          <a:bodyPr wrap="square">
            <a:spAutoFit/>
          </a:bodyPr>
          <a:lstStyle/>
          <a:p>
            <a:pPr>
              <a:lnSpc>
                <a:spcPct val="115000"/>
              </a:lnSpc>
              <a:spcAft>
                <a:spcPts val="600"/>
              </a:spcAft>
            </a:pPr>
            <a:r>
              <a:rPr lang="en-NG" sz="9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CJ. Haug, and J M. Drazen. Artificial Intelligence and Machine Learning in Clinical Medicine. N Engl J Med 2023; 388:1201-8.2023</a:t>
            </a:r>
          </a:p>
        </p:txBody>
      </p:sp>
    </p:spTree>
    <p:extLst>
      <p:ext uri="{BB962C8B-B14F-4D97-AF65-F5344CB8AC3E}">
        <p14:creationId xmlns:p14="http://schemas.microsoft.com/office/powerpoint/2010/main" val="1129778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F1FCF-015B-CE34-47A0-A5E8B77970DF}"/>
              </a:ext>
            </a:extLst>
          </p:cNvPr>
          <p:cNvSpPr>
            <a:spLocks noGrp="1"/>
          </p:cNvSpPr>
          <p:nvPr>
            <p:ph type="title"/>
          </p:nvPr>
        </p:nvSpPr>
        <p:spPr/>
        <p:txBody>
          <a:bodyPr/>
          <a:lstStyle/>
          <a:p>
            <a:r>
              <a:rPr lang="en-US"/>
              <a:t>Disease Identification </a:t>
            </a:r>
            <a:endParaRPr lang="en-NG" dirty="0"/>
          </a:p>
        </p:txBody>
      </p:sp>
      <p:graphicFrame>
        <p:nvGraphicFramePr>
          <p:cNvPr id="5" name="Content Placeholder 2">
            <a:extLst>
              <a:ext uri="{FF2B5EF4-FFF2-40B4-BE49-F238E27FC236}">
                <a16:creationId xmlns:a16="http://schemas.microsoft.com/office/drawing/2014/main" id="{9DC79299-9415-1F60-253B-4D3EE56D0BF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5123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386EF-09BB-F607-D41D-97452104D1FF}"/>
              </a:ext>
            </a:extLst>
          </p:cNvPr>
          <p:cNvSpPr>
            <a:spLocks noGrp="1"/>
          </p:cNvSpPr>
          <p:nvPr>
            <p:ph type="title"/>
          </p:nvPr>
        </p:nvSpPr>
        <p:spPr>
          <a:xfrm>
            <a:off x="841248" y="256032"/>
            <a:ext cx="10506456" cy="1014984"/>
          </a:xfrm>
        </p:spPr>
        <p:txBody>
          <a:bodyPr anchor="b">
            <a:normAutofit/>
          </a:bodyPr>
          <a:lstStyle/>
          <a:p>
            <a:r>
              <a:rPr lang="en-US" dirty="0"/>
              <a:t>Personalized treatment</a:t>
            </a:r>
            <a:endParaRPr lang="en-NG"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D4AF4293-EF37-54CA-D69E-00D0F83EEF69}"/>
              </a:ext>
            </a:extLst>
          </p:cNvPr>
          <p:cNvGraphicFramePr>
            <a:graphicFrameLocks noGrp="1"/>
          </p:cNvGraphicFramePr>
          <p:nvPr>
            <p:ph idx="1"/>
            <p:extLst>
              <p:ext uri="{D42A27DB-BD31-4B8C-83A1-F6EECF244321}">
                <p14:modId xmlns:p14="http://schemas.microsoft.com/office/powerpoint/2010/main" val="219030973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3828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CC8F-00B0-929A-BE0D-34E13B8B9B9E}"/>
              </a:ext>
            </a:extLst>
          </p:cNvPr>
          <p:cNvSpPr>
            <a:spLocks noGrp="1"/>
          </p:cNvSpPr>
          <p:nvPr>
            <p:ph type="title"/>
          </p:nvPr>
        </p:nvSpPr>
        <p:spPr/>
        <p:txBody>
          <a:bodyPr/>
          <a:lstStyle/>
          <a:p>
            <a:r>
              <a:rPr lang="en-US" dirty="0"/>
              <a:t>Drug discovery/manufacturing </a:t>
            </a:r>
            <a:endParaRPr lang="en-NG" dirty="0"/>
          </a:p>
        </p:txBody>
      </p:sp>
      <p:graphicFrame>
        <p:nvGraphicFramePr>
          <p:cNvPr id="15" name="Content Placeholder 2">
            <a:extLst>
              <a:ext uri="{FF2B5EF4-FFF2-40B4-BE49-F238E27FC236}">
                <a16:creationId xmlns:a16="http://schemas.microsoft.com/office/drawing/2014/main" id="{36D7B8F5-0259-FF69-1FEC-2512E15A2A2F}"/>
              </a:ext>
            </a:extLst>
          </p:cNvPr>
          <p:cNvGraphicFramePr>
            <a:graphicFrameLocks noGrp="1"/>
          </p:cNvGraphicFramePr>
          <p:nvPr>
            <p:ph idx="1"/>
            <p:extLst>
              <p:ext uri="{D42A27DB-BD31-4B8C-83A1-F6EECF244321}">
                <p14:modId xmlns:p14="http://schemas.microsoft.com/office/powerpoint/2010/main" val="1408352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38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4F85B-08B4-0872-0FDA-7DD5EE7183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91E225-7980-B102-F9EA-8FD174A24FAB}"/>
              </a:ext>
            </a:extLst>
          </p:cNvPr>
          <p:cNvPicPr>
            <a:picLocks noChangeAspect="1"/>
          </p:cNvPicPr>
          <p:nvPr/>
        </p:nvPicPr>
        <p:blipFill>
          <a:blip r:embed="rId2"/>
          <a:stretch>
            <a:fillRect/>
          </a:stretch>
        </p:blipFill>
        <p:spPr>
          <a:xfrm>
            <a:off x="0" y="898998"/>
            <a:ext cx="5454869" cy="5060004"/>
          </a:xfrm>
          <a:prstGeom prst="rect">
            <a:avLst/>
          </a:prstGeom>
        </p:spPr>
      </p:pic>
      <p:pic>
        <p:nvPicPr>
          <p:cNvPr id="5" name="Picture 4">
            <a:extLst>
              <a:ext uri="{FF2B5EF4-FFF2-40B4-BE49-F238E27FC236}">
                <a16:creationId xmlns:a16="http://schemas.microsoft.com/office/drawing/2014/main" id="{9C2A7CA4-C495-6A44-483A-BAF967DA727B}"/>
              </a:ext>
            </a:extLst>
          </p:cNvPr>
          <p:cNvPicPr>
            <a:picLocks noChangeAspect="1"/>
          </p:cNvPicPr>
          <p:nvPr/>
        </p:nvPicPr>
        <p:blipFill>
          <a:blip r:embed="rId3"/>
          <a:stretch>
            <a:fillRect/>
          </a:stretch>
        </p:blipFill>
        <p:spPr>
          <a:xfrm>
            <a:off x="5454870" y="846886"/>
            <a:ext cx="5880538" cy="4983519"/>
          </a:xfrm>
          <a:prstGeom prst="rect">
            <a:avLst/>
          </a:prstGeom>
        </p:spPr>
      </p:pic>
      <p:sp>
        <p:nvSpPr>
          <p:cNvPr id="2" name="TextBox 1">
            <a:extLst>
              <a:ext uri="{FF2B5EF4-FFF2-40B4-BE49-F238E27FC236}">
                <a16:creationId xmlns:a16="http://schemas.microsoft.com/office/drawing/2014/main" id="{200303C6-D91D-5182-7432-2AFAC465E848}"/>
              </a:ext>
            </a:extLst>
          </p:cNvPr>
          <p:cNvSpPr txBox="1"/>
          <p:nvPr/>
        </p:nvSpPr>
        <p:spPr>
          <a:xfrm>
            <a:off x="4991793" y="5956062"/>
            <a:ext cx="7470768"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Wan, </a:t>
            </a:r>
            <a:r>
              <a:rPr lang="en-US" b="0" i="0" dirty="0" err="1">
                <a:solidFill>
                  <a:srgbClr val="222222"/>
                </a:solidFill>
                <a:effectLst/>
                <a:latin typeface="Arial" panose="020B0604020202020204" pitchFamily="34" charset="0"/>
              </a:rPr>
              <a:t>Zhaoman</a:t>
            </a:r>
            <a:r>
              <a:rPr lang="en-US" b="0" i="0" dirty="0">
                <a:solidFill>
                  <a:srgbClr val="222222"/>
                </a:solidFill>
                <a:effectLst/>
                <a:latin typeface="Arial" panose="020B0604020202020204" pitchFamily="34" charset="0"/>
              </a:rPr>
              <a:t>, et al. "Applications of Artificial Intelligence in Drug Repurposing." </a:t>
            </a:r>
            <a:r>
              <a:rPr lang="en-US" b="0" i="1" dirty="0">
                <a:solidFill>
                  <a:srgbClr val="222222"/>
                </a:solidFill>
                <a:effectLst/>
                <a:latin typeface="Arial" panose="020B0604020202020204" pitchFamily="34" charset="0"/>
              </a:rPr>
              <a:t>Advanced Science</a:t>
            </a:r>
            <a:r>
              <a:rPr lang="en-US" b="0" i="0" dirty="0">
                <a:solidFill>
                  <a:srgbClr val="222222"/>
                </a:solidFill>
                <a:effectLst/>
                <a:latin typeface="Arial" panose="020B0604020202020204" pitchFamily="34" charset="0"/>
              </a:rPr>
              <a:t> 12.14 (2025): 2411325.</a:t>
            </a:r>
            <a:endParaRPr lang="en-NG" dirty="0"/>
          </a:p>
        </p:txBody>
      </p:sp>
    </p:spTree>
    <p:extLst>
      <p:ext uri="{BB962C8B-B14F-4D97-AF65-F5344CB8AC3E}">
        <p14:creationId xmlns:p14="http://schemas.microsoft.com/office/powerpoint/2010/main" val="4140911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35F8EB-C20D-1A8D-7F46-96B60A50BEFE}"/>
              </a:ext>
            </a:extLst>
          </p:cNvPr>
          <p:cNvPicPr>
            <a:picLocks noChangeAspect="1"/>
          </p:cNvPicPr>
          <p:nvPr/>
        </p:nvPicPr>
        <p:blipFill>
          <a:blip r:embed="rId2">
            <a:alphaModFix amt="35000"/>
          </a:blip>
          <a:srcRect l="5578" r="2866"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DE72326-9D1E-14CA-C733-B4B9B6880D7F}"/>
              </a:ext>
            </a:extLst>
          </p:cNvPr>
          <p:cNvSpPr>
            <a:spLocks noGrp="1"/>
          </p:cNvSpPr>
          <p:nvPr>
            <p:ph type="title"/>
          </p:nvPr>
        </p:nvSpPr>
        <p:spPr>
          <a:xfrm>
            <a:off x="838200" y="365125"/>
            <a:ext cx="10515600" cy="1325563"/>
          </a:xfrm>
        </p:spPr>
        <p:txBody>
          <a:bodyPr>
            <a:normAutofit/>
          </a:bodyPr>
          <a:lstStyle/>
          <a:p>
            <a:r>
              <a:rPr lang="en-US">
                <a:solidFill>
                  <a:srgbClr val="FFFFFF"/>
                </a:solidFill>
              </a:rPr>
              <a:t>Epidemic prediction</a:t>
            </a:r>
            <a:endParaRPr lang="en-NG">
              <a:solidFill>
                <a:srgbClr val="FFFFFF"/>
              </a:solidFill>
            </a:endParaRPr>
          </a:p>
        </p:txBody>
      </p:sp>
      <p:graphicFrame>
        <p:nvGraphicFramePr>
          <p:cNvPr id="5" name="Content Placeholder 2">
            <a:extLst>
              <a:ext uri="{FF2B5EF4-FFF2-40B4-BE49-F238E27FC236}">
                <a16:creationId xmlns:a16="http://schemas.microsoft.com/office/drawing/2014/main" id="{3EB415E2-D53F-276E-5A50-9D20FF856A3B}"/>
              </a:ext>
            </a:extLst>
          </p:cNvPr>
          <p:cNvGraphicFramePr>
            <a:graphicFrameLocks noGrp="1"/>
          </p:cNvGraphicFramePr>
          <p:nvPr>
            <p:ph idx="1"/>
            <p:extLst>
              <p:ext uri="{D42A27DB-BD31-4B8C-83A1-F6EECF244321}">
                <p14:modId xmlns:p14="http://schemas.microsoft.com/office/powerpoint/2010/main" val="12884439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791464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165AB-9D93-9EB2-7553-2B473D96478A}"/>
              </a:ext>
            </a:extLst>
          </p:cNvPr>
          <p:cNvPicPr>
            <a:picLocks noChangeAspect="1"/>
          </p:cNvPicPr>
          <p:nvPr/>
        </p:nvPicPr>
        <p:blipFill>
          <a:blip r:embed="rId3"/>
          <a:stretch>
            <a:fillRect/>
          </a:stretch>
        </p:blipFill>
        <p:spPr>
          <a:xfrm>
            <a:off x="1524000" y="657772"/>
            <a:ext cx="9144000" cy="5342978"/>
          </a:xfrm>
          <a:prstGeom prst="rect">
            <a:avLst/>
          </a:prstGeom>
        </p:spPr>
      </p:pic>
      <p:sp>
        <p:nvSpPr>
          <p:cNvPr id="5" name="TextBox 4">
            <a:extLst>
              <a:ext uri="{FF2B5EF4-FFF2-40B4-BE49-F238E27FC236}">
                <a16:creationId xmlns:a16="http://schemas.microsoft.com/office/drawing/2014/main" id="{39457212-CF21-9E2E-3195-605A07648A0E}"/>
              </a:ext>
            </a:extLst>
          </p:cNvPr>
          <p:cNvSpPr txBox="1"/>
          <p:nvPr/>
        </p:nvSpPr>
        <p:spPr>
          <a:xfrm>
            <a:off x="2119224" y="6897905"/>
            <a:ext cx="9545129" cy="269048"/>
          </a:xfrm>
          <a:prstGeom prst="rect">
            <a:avLst/>
          </a:prstGeom>
          <a:noFill/>
        </p:spPr>
        <p:txBody>
          <a:bodyPr wrap="square">
            <a:spAutoFit/>
          </a:bodyPr>
          <a:lstStyle/>
          <a:p>
            <a:pPr>
              <a:lnSpc>
                <a:spcPct val="115000"/>
              </a:lnSpc>
              <a:spcAft>
                <a:spcPts val="600"/>
              </a:spcAft>
            </a:pPr>
            <a:r>
              <a:rPr lang="en-NG" sz="1050" kern="100" dirty="0">
                <a:latin typeface="Aptos" panose="020B0004020202020204" pitchFamily="34" charset="0"/>
                <a:ea typeface="Aptos" panose="020B0004020202020204" pitchFamily="34" charset="0"/>
                <a:cs typeface="Times New Roman" panose="02020603050405020304" pitchFamily="18" charset="0"/>
              </a:rPr>
              <a:t>JS. Brownstein, B Rader, CM. Astley, and H. Tian. Advances in Artificial Intelligence for Infectious-Disease Surveillance N Engl J Med 2023; 388:1597-607</a:t>
            </a:r>
          </a:p>
        </p:txBody>
      </p:sp>
    </p:spTree>
    <p:extLst>
      <p:ext uri="{BB962C8B-B14F-4D97-AF65-F5344CB8AC3E}">
        <p14:creationId xmlns:p14="http://schemas.microsoft.com/office/powerpoint/2010/main" val="326757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A894D5-E1B8-4E56-EE91-8A91E3842ADD}"/>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Introduction </a:t>
            </a:r>
            <a:endParaRPr lang="en-NG" sz="4000">
              <a:solidFill>
                <a:srgbClr val="FFFFFF"/>
              </a:solidFill>
            </a:endParaRPr>
          </a:p>
        </p:txBody>
      </p:sp>
      <p:graphicFrame>
        <p:nvGraphicFramePr>
          <p:cNvPr id="8" name="Content Placeholder 2">
            <a:extLst>
              <a:ext uri="{FF2B5EF4-FFF2-40B4-BE49-F238E27FC236}">
                <a16:creationId xmlns:a16="http://schemas.microsoft.com/office/drawing/2014/main" id="{C9B81C6A-B041-C5BB-F2F1-BCDBE49072C4}"/>
              </a:ext>
            </a:extLst>
          </p:cNvPr>
          <p:cNvGraphicFramePr>
            <a:graphicFrameLocks noGrp="1"/>
          </p:cNvGraphicFramePr>
          <p:nvPr>
            <p:ph idx="1"/>
            <p:extLst>
              <p:ext uri="{D42A27DB-BD31-4B8C-83A1-F6EECF244321}">
                <p14:modId xmlns:p14="http://schemas.microsoft.com/office/powerpoint/2010/main" val="283580585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6246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36462B-4F87-C864-709B-9690996DCF5B}"/>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Radiology and radiotherapy </a:t>
            </a:r>
            <a:endParaRPr lang="en-NG">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2A3579F9-CC14-00A4-22FF-65B862AD1694}"/>
              </a:ext>
            </a:extLst>
          </p:cNvPr>
          <p:cNvSpPr>
            <a:spLocks noGrp="1"/>
          </p:cNvSpPr>
          <p:nvPr>
            <p:ph idx="1"/>
          </p:nvPr>
        </p:nvSpPr>
        <p:spPr>
          <a:xfrm>
            <a:off x="1957987" y="2431765"/>
            <a:ext cx="8276026" cy="3320031"/>
          </a:xfrm>
        </p:spPr>
        <p:txBody>
          <a:bodyPr anchor="ctr">
            <a:normAutofit/>
          </a:bodyPr>
          <a:lstStyle/>
          <a:p>
            <a:pPr marL="0" indent="0">
              <a:buNone/>
            </a:pPr>
            <a:r>
              <a:rPr lang="en-US" sz="2000" dirty="0">
                <a:solidFill>
                  <a:schemeClr val="tx1">
                    <a:lumMod val="85000"/>
                    <a:lumOff val="15000"/>
                  </a:schemeClr>
                </a:solidFill>
              </a:rPr>
              <a:t>Google’s DeepMind health is working with University College Hospital London (UCLH) to develop machine learning algorithms capable of detecting differences in healthy and cancerous tissues</a:t>
            </a:r>
            <a:endParaRPr lang="en-NG" sz="2000" dirty="0">
              <a:solidFill>
                <a:schemeClr val="tx1">
                  <a:lumMod val="85000"/>
                  <a:lumOff val="15000"/>
                </a:schemeClr>
              </a:solidFill>
            </a:endParaRPr>
          </a:p>
        </p:txBody>
      </p:sp>
      <p:sp>
        <p:nvSpPr>
          <p:cNvPr id="38" name="Freeform: Shape 37">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635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665A5-2125-D04E-BD92-D0C0CEDBD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34A23-9FD3-D12E-C56E-08A2F14E2D6E}"/>
              </a:ext>
            </a:extLst>
          </p:cNvPr>
          <p:cNvSpPr>
            <a:spLocks noGrp="1"/>
          </p:cNvSpPr>
          <p:nvPr>
            <p:ph type="title"/>
          </p:nvPr>
        </p:nvSpPr>
        <p:spPr/>
        <p:txBody>
          <a:bodyPr>
            <a:normAutofit/>
          </a:bodyPr>
          <a:lstStyle/>
          <a:p>
            <a:r>
              <a:rPr lang="en-US" dirty="0"/>
              <a:t>Generalization check for AI use in Radiology</a:t>
            </a:r>
            <a:endParaRPr lang="en-NG" dirty="0"/>
          </a:p>
        </p:txBody>
      </p:sp>
      <p:pic>
        <p:nvPicPr>
          <p:cNvPr id="9" name="Content Placeholder 8">
            <a:extLst>
              <a:ext uri="{FF2B5EF4-FFF2-40B4-BE49-F238E27FC236}">
                <a16:creationId xmlns:a16="http://schemas.microsoft.com/office/drawing/2014/main" id="{0A79F0B1-5DC6-B0F5-651F-F7C8B15D6FC7}"/>
              </a:ext>
            </a:extLst>
          </p:cNvPr>
          <p:cNvPicPr>
            <a:picLocks noGrp="1" noChangeAspect="1"/>
          </p:cNvPicPr>
          <p:nvPr>
            <p:ph idx="1"/>
          </p:nvPr>
        </p:nvPicPr>
        <p:blipFill>
          <a:blip r:embed="rId2"/>
          <a:stretch>
            <a:fillRect/>
          </a:stretch>
        </p:blipFill>
        <p:spPr>
          <a:xfrm>
            <a:off x="2176272" y="1554480"/>
            <a:ext cx="6181343" cy="5303520"/>
          </a:xfrm>
          <a:prstGeom prst="rect">
            <a:avLst/>
          </a:prstGeom>
        </p:spPr>
      </p:pic>
    </p:spTree>
    <p:extLst>
      <p:ext uri="{BB962C8B-B14F-4D97-AF65-F5344CB8AC3E}">
        <p14:creationId xmlns:p14="http://schemas.microsoft.com/office/powerpoint/2010/main" val="664819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B863-366E-80B8-DB3F-ECDB0E08D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16823-AA00-F0A9-A43D-FD0AC558D2C1}"/>
              </a:ext>
            </a:extLst>
          </p:cNvPr>
          <p:cNvSpPr>
            <a:spLocks noGrp="1"/>
          </p:cNvSpPr>
          <p:nvPr>
            <p:ph type="title"/>
          </p:nvPr>
        </p:nvSpPr>
        <p:spPr/>
        <p:txBody>
          <a:bodyPr/>
          <a:lstStyle/>
          <a:p>
            <a:r>
              <a:rPr lang="en-US"/>
              <a:t>Smart Electronic health Records</a:t>
            </a:r>
            <a:endParaRPr lang="en-NG" dirty="0"/>
          </a:p>
        </p:txBody>
      </p:sp>
      <p:graphicFrame>
        <p:nvGraphicFramePr>
          <p:cNvPr id="17" name="Content Placeholder 2">
            <a:extLst>
              <a:ext uri="{FF2B5EF4-FFF2-40B4-BE49-F238E27FC236}">
                <a16:creationId xmlns:a16="http://schemas.microsoft.com/office/drawing/2014/main" id="{19DFA9FE-36DF-71B4-C274-BC921318612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130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A3F5A-2BBA-388F-E0D7-2120E70BB8B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72E75E-186B-C139-D6D1-FFA699E3667D}"/>
              </a:ext>
            </a:extLst>
          </p:cNvPr>
          <p:cNvSpPr>
            <a:spLocks noGrp="1"/>
          </p:cNvSpPr>
          <p:nvPr>
            <p:ph type="title"/>
          </p:nvPr>
        </p:nvSpPr>
        <p:spPr>
          <a:xfrm>
            <a:off x="479394" y="1070800"/>
            <a:ext cx="3939688" cy="5583126"/>
          </a:xfrm>
        </p:spPr>
        <p:txBody>
          <a:bodyPr>
            <a:normAutofit/>
          </a:bodyPr>
          <a:lstStyle/>
          <a:p>
            <a:pPr algn="r"/>
            <a:r>
              <a:rPr lang="en-US" sz="6800"/>
              <a:t>Regulating use of AI in digital health products</a:t>
            </a:r>
            <a:endParaRPr lang="en-NG" sz="680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1822C9D-38E6-7A12-6A24-3E4F1143189F}"/>
              </a:ext>
            </a:extLst>
          </p:cNvPr>
          <p:cNvGraphicFramePr>
            <a:graphicFrameLocks noGrp="1"/>
          </p:cNvGraphicFramePr>
          <p:nvPr>
            <p:ph idx="1"/>
            <p:extLst>
              <p:ext uri="{D42A27DB-BD31-4B8C-83A1-F6EECF244321}">
                <p14:modId xmlns:p14="http://schemas.microsoft.com/office/powerpoint/2010/main" val="308103989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533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8A54-3D85-DFE7-2771-D4DDDD118F8F}"/>
              </a:ext>
            </a:extLst>
          </p:cNvPr>
          <p:cNvSpPr>
            <a:spLocks noGrp="1"/>
          </p:cNvSpPr>
          <p:nvPr>
            <p:ph type="title"/>
          </p:nvPr>
        </p:nvSpPr>
        <p:spPr/>
        <p:txBody>
          <a:bodyPr/>
          <a:lstStyle/>
          <a:p>
            <a:r>
              <a:rPr lang="en-US"/>
              <a:t>Clinical trial Research </a:t>
            </a:r>
            <a:endParaRPr lang="en-NG" dirty="0"/>
          </a:p>
        </p:txBody>
      </p:sp>
      <p:graphicFrame>
        <p:nvGraphicFramePr>
          <p:cNvPr id="13" name="Content Placeholder 2">
            <a:extLst>
              <a:ext uri="{FF2B5EF4-FFF2-40B4-BE49-F238E27FC236}">
                <a16:creationId xmlns:a16="http://schemas.microsoft.com/office/drawing/2014/main" id="{DA43694E-CB2B-90E0-CB19-4DE3EF59550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3016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69C4-FBF9-96AA-99F3-8CD36F990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73F98-451A-A5A4-D980-C7401CCE5AFF}"/>
              </a:ext>
            </a:extLst>
          </p:cNvPr>
          <p:cNvSpPr>
            <a:spLocks noGrp="1"/>
          </p:cNvSpPr>
          <p:nvPr>
            <p:ph type="title"/>
          </p:nvPr>
        </p:nvSpPr>
        <p:spPr/>
        <p:txBody>
          <a:bodyPr/>
          <a:lstStyle/>
          <a:p>
            <a:r>
              <a:rPr lang="en-US"/>
              <a:t>AI in clinical research</a:t>
            </a:r>
            <a:endParaRPr lang="en-NG" dirty="0"/>
          </a:p>
        </p:txBody>
      </p:sp>
      <p:graphicFrame>
        <p:nvGraphicFramePr>
          <p:cNvPr id="13" name="Content Placeholder 2">
            <a:extLst>
              <a:ext uri="{FF2B5EF4-FFF2-40B4-BE49-F238E27FC236}">
                <a16:creationId xmlns:a16="http://schemas.microsoft.com/office/drawing/2014/main" id="{5149AC8F-CDA9-46B8-51C5-DDB4DBDDDFD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102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1188069" y="381935"/>
            <a:ext cx="4008583" cy="5974414"/>
          </a:xfrm>
        </p:spPr>
        <p:txBody>
          <a:bodyPr anchor="ctr">
            <a:normAutofit/>
          </a:bodyPr>
          <a:lstStyle/>
          <a:p>
            <a:r>
              <a:rPr lang="en-US" sz="6800" dirty="0">
                <a:solidFill>
                  <a:srgbClr val="FFFFFF"/>
                </a:solidFill>
              </a:rPr>
              <a:t>Bottle necks of medical practice in Nigeria</a:t>
            </a:r>
          </a:p>
        </p:txBody>
      </p:sp>
      <p:grpSp>
        <p:nvGrpSpPr>
          <p:cNvPr id="20" name="Group 19">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6297233" y="518400"/>
            <a:ext cx="4771607" cy="5837949"/>
          </a:xfrm>
        </p:spPr>
        <p:txBody>
          <a:bodyPr anchor="ctr">
            <a:normAutofit/>
          </a:bodyPr>
          <a:lstStyle/>
          <a:p>
            <a:r>
              <a:rPr lang="en-US" sz="2000" dirty="0">
                <a:solidFill>
                  <a:schemeClr val="tx1">
                    <a:alpha val="80000"/>
                  </a:schemeClr>
                </a:solidFill>
              </a:rPr>
              <a:t>Epidemiologic data is largely disjointed</a:t>
            </a:r>
          </a:p>
          <a:p>
            <a:r>
              <a:rPr lang="en-US" sz="2000" dirty="0">
                <a:solidFill>
                  <a:schemeClr val="tx1">
                    <a:alpha val="80000"/>
                  </a:schemeClr>
                </a:solidFill>
              </a:rPr>
              <a:t>Dysfunctional primary health care systems</a:t>
            </a:r>
          </a:p>
          <a:p>
            <a:r>
              <a:rPr lang="en-US" sz="2000" dirty="0">
                <a:solidFill>
                  <a:schemeClr val="tx1">
                    <a:alpha val="80000"/>
                  </a:schemeClr>
                </a:solidFill>
              </a:rPr>
              <a:t>Reduced numbers of practicing personnels/brain drain/burnt out</a:t>
            </a:r>
          </a:p>
          <a:p>
            <a:r>
              <a:rPr lang="en-US" sz="2000" dirty="0">
                <a:solidFill>
                  <a:schemeClr val="tx1">
                    <a:alpha val="80000"/>
                  </a:schemeClr>
                </a:solidFill>
              </a:rPr>
              <a:t>Insufficient Cardio-diagnostics/intervention</a:t>
            </a:r>
          </a:p>
          <a:p>
            <a:r>
              <a:rPr lang="en-US" sz="2000" dirty="0">
                <a:solidFill>
                  <a:schemeClr val="tx1">
                    <a:alpha val="80000"/>
                  </a:schemeClr>
                </a:solidFill>
              </a:rPr>
              <a:t>Low health insurance coverage</a:t>
            </a:r>
          </a:p>
          <a:p>
            <a:r>
              <a:rPr lang="en-US" sz="2000" dirty="0">
                <a:solidFill>
                  <a:schemeClr val="tx1">
                    <a:alpha val="80000"/>
                  </a:schemeClr>
                </a:solidFill>
              </a:rPr>
              <a:t>Low renumeration of health workers</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928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Adaptable AI in medical practice in Nigeria</a:t>
            </a:r>
          </a:p>
        </p:txBody>
      </p:sp>
      <p:graphicFrame>
        <p:nvGraphicFramePr>
          <p:cNvPr id="5" name="Content Placeholder 2">
            <a:extLst>
              <a:ext uri="{FF2B5EF4-FFF2-40B4-BE49-F238E27FC236}">
                <a16:creationId xmlns:a16="http://schemas.microsoft.com/office/drawing/2014/main" id="{9D841ADC-CEFD-348C-3E9E-4D0FD2FF2FE0}"/>
              </a:ext>
            </a:extLst>
          </p:cNvPr>
          <p:cNvGraphicFramePr>
            <a:graphicFrameLocks noGrp="1"/>
          </p:cNvGraphicFramePr>
          <p:nvPr>
            <p:ph idx="1"/>
            <p:extLst>
              <p:ext uri="{D42A27DB-BD31-4B8C-83A1-F6EECF244321}">
                <p14:modId xmlns:p14="http://schemas.microsoft.com/office/powerpoint/2010/main" val="16612217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732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REAL WORLD APPLICATIONS for LMICs</a:t>
            </a:r>
          </a:p>
        </p:txBody>
      </p:sp>
      <p:graphicFrame>
        <p:nvGraphicFramePr>
          <p:cNvPr id="5" name="Content Placeholder 2">
            <a:extLst>
              <a:ext uri="{FF2B5EF4-FFF2-40B4-BE49-F238E27FC236}">
                <a16:creationId xmlns:a16="http://schemas.microsoft.com/office/drawing/2014/main" id="{6443C75B-915F-52C3-E065-CACC596576FA}"/>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7127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AI chest radiographs</a:t>
            </a:r>
          </a:p>
        </p:txBody>
      </p:sp>
      <p:graphicFrame>
        <p:nvGraphicFramePr>
          <p:cNvPr id="5" name="Content Placeholder 2">
            <a:extLst>
              <a:ext uri="{FF2B5EF4-FFF2-40B4-BE49-F238E27FC236}">
                <a16:creationId xmlns:a16="http://schemas.microsoft.com/office/drawing/2014/main" id="{1C6B82FC-7D49-9E18-F75D-047DA6C59761}"/>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446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DF732A-91FD-F4FD-802A-DFD77B583A7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C7C89-C5C7-F72F-A3F9-276454DFB8F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Projections in Ai development </a:t>
            </a:r>
            <a:endParaRPr lang="en-NG" sz="4000">
              <a:solidFill>
                <a:srgbClr val="FFFFFF"/>
              </a:solidFill>
            </a:endParaRPr>
          </a:p>
        </p:txBody>
      </p:sp>
      <p:sp>
        <p:nvSpPr>
          <p:cNvPr id="3" name="Content Placeholder 2">
            <a:extLst>
              <a:ext uri="{FF2B5EF4-FFF2-40B4-BE49-F238E27FC236}">
                <a16:creationId xmlns:a16="http://schemas.microsoft.com/office/drawing/2014/main" id="{362AC5E4-DBC1-26AC-08EC-E49CA6DB1C60}"/>
              </a:ext>
            </a:extLst>
          </p:cNvPr>
          <p:cNvSpPr>
            <a:spLocks noGrp="1"/>
          </p:cNvSpPr>
          <p:nvPr>
            <p:ph idx="1"/>
          </p:nvPr>
        </p:nvSpPr>
        <p:spPr>
          <a:xfrm>
            <a:off x="1371599" y="2318197"/>
            <a:ext cx="9724031" cy="3683358"/>
          </a:xfrm>
        </p:spPr>
        <p:txBody>
          <a:bodyPr anchor="ctr">
            <a:normAutofit/>
          </a:bodyPr>
          <a:lstStyle/>
          <a:p>
            <a:r>
              <a:rPr lang="en-US" sz="2000" dirty="0"/>
              <a:t>In 1959, Keeve Brodman and colleagues claimed that “the making of correct diagnostic interpretations of symptoms can be a process in all aspects logically and so completely defined that it can be carried out by a machine “</a:t>
            </a:r>
          </a:p>
          <a:p>
            <a:r>
              <a:rPr lang="en-US" sz="2000" dirty="0"/>
              <a:t>11 years later William B Swartz opined that Computing science will probably exert its major effects by augmenting and, in some cases, largely replacing the intellectual functions of the physician.</a:t>
            </a:r>
          </a:p>
          <a:p>
            <a:r>
              <a:rPr lang="en-US" sz="2000" dirty="0"/>
              <a:t>He predicted that by the year 2000, computers would have an entirely new role in medicine, acting as a powerful extension of the physician’s intellect.</a:t>
            </a:r>
          </a:p>
          <a:p>
            <a:r>
              <a:rPr lang="en-US" sz="2000" dirty="0"/>
              <a:t>In 1965, Herbert Simon (AI Innovator) stated that</a:t>
            </a:r>
          </a:p>
          <a:p>
            <a:pPr marL="0" indent="0">
              <a:buNone/>
            </a:pPr>
            <a:r>
              <a:rPr lang="en-US" sz="2000" dirty="0"/>
              <a:t> ‘Machines will be capable within 20 years of doing any work a man can do</a:t>
            </a:r>
            <a:endParaRPr lang="en-NG" sz="2000" dirty="0"/>
          </a:p>
        </p:txBody>
      </p:sp>
    </p:spTree>
    <p:extLst>
      <p:ext uri="{BB962C8B-B14F-4D97-AF65-F5344CB8AC3E}">
        <p14:creationId xmlns:p14="http://schemas.microsoft.com/office/powerpoint/2010/main" val="3112923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157" y="56081"/>
            <a:ext cx="9718833" cy="856959"/>
          </a:xfrm>
        </p:spPr>
        <p:txBody>
          <a:bodyPr>
            <a:normAutofit fontScale="90000"/>
          </a:bodyPr>
          <a:lstStyle/>
          <a:p>
            <a:r>
              <a:rPr lang="en-US" b="1" dirty="0"/>
              <a:t>Results from screening of 200 rural dwellers in Abakaliki with AI chest radiographs</a:t>
            </a:r>
          </a:p>
        </p:txBody>
      </p:sp>
      <p:pic>
        <p:nvPicPr>
          <p:cNvPr id="6" name="Picture 5"/>
          <p:cNvPicPr>
            <a:picLocks noChangeAspect="1"/>
          </p:cNvPicPr>
          <p:nvPr/>
        </p:nvPicPr>
        <p:blipFill rotWithShape="1">
          <a:blip r:embed="rId2"/>
          <a:srcRect t="6741" r="24906" b="4722"/>
          <a:stretch/>
        </p:blipFill>
        <p:spPr>
          <a:xfrm>
            <a:off x="191398" y="2103465"/>
            <a:ext cx="4469235" cy="4434705"/>
          </a:xfrm>
          <a:prstGeom prst="rect">
            <a:avLst/>
          </a:prstGeom>
        </p:spPr>
      </p:pic>
      <p:pic>
        <p:nvPicPr>
          <p:cNvPr id="7" name="Content Placeholder 6"/>
          <p:cNvPicPr>
            <a:picLocks noGrp="1" noChangeAspect="1"/>
          </p:cNvPicPr>
          <p:nvPr>
            <p:ph idx="1"/>
          </p:nvPr>
        </p:nvPicPr>
        <p:blipFill rotWithShape="1">
          <a:blip r:embed="rId3"/>
          <a:srcRect t="6496" r="24986" b="4470"/>
          <a:stretch/>
        </p:blipFill>
        <p:spPr>
          <a:xfrm>
            <a:off x="6194735" y="2171597"/>
            <a:ext cx="4303255" cy="4298443"/>
          </a:xfrm>
          <a:prstGeom prst="rect">
            <a:avLst/>
          </a:prstGeom>
        </p:spPr>
      </p:pic>
      <p:pic>
        <p:nvPicPr>
          <p:cNvPr id="5" name="Picture 4"/>
          <p:cNvPicPr>
            <a:picLocks noChangeAspect="1"/>
          </p:cNvPicPr>
          <p:nvPr/>
        </p:nvPicPr>
        <p:blipFill rotWithShape="1">
          <a:blip r:embed="rId2"/>
          <a:srcRect l="74926" t="6766" r="5493" b="83570"/>
          <a:stretch/>
        </p:blipFill>
        <p:spPr>
          <a:xfrm>
            <a:off x="4102258" y="2103466"/>
            <a:ext cx="1917820" cy="796627"/>
          </a:xfrm>
          <a:prstGeom prst="rect">
            <a:avLst/>
          </a:prstGeom>
        </p:spPr>
      </p:pic>
      <p:pic>
        <p:nvPicPr>
          <p:cNvPr id="8" name="Content Placeholder 6"/>
          <p:cNvPicPr>
            <a:picLocks noChangeAspect="1"/>
          </p:cNvPicPr>
          <p:nvPr/>
        </p:nvPicPr>
        <p:blipFill rotWithShape="1">
          <a:blip r:embed="rId3"/>
          <a:srcRect l="73724" t="6084" b="78767"/>
          <a:stretch/>
        </p:blipFill>
        <p:spPr>
          <a:xfrm>
            <a:off x="9939615" y="1808055"/>
            <a:ext cx="2250799" cy="1092038"/>
          </a:xfrm>
          <a:prstGeom prst="rect">
            <a:avLst/>
          </a:prstGeom>
        </p:spPr>
      </p:pic>
      <p:sp>
        <p:nvSpPr>
          <p:cNvPr id="3" name="TextBox 2"/>
          <p:cNvSpPr txBox="1"/>
          <p:nvPr/>
        </p:nvSpPr>
        <p:spPr>
          <a:xfrm>
            <a:off x="191397" y="1385195"/>
            <a:ext cx="39108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AI Chest Radiograph diagnosis</a:t>
            </a:r>
          </a:p>
        </p:txBody>
      </p:sp>
      <p:sp>
        <p:nvSpPr>
          <p:cNvPr id="4" name="TextBox 3"/>
          <p:cNvSpPr txBox="1"/>
          <p:nvPr/>
        </p:nvSpPr>
        <p:spPr>
          <a:xfrm>
            <a:off x="7184290" y="1094811"/>
            <a:ext cx="2742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Heart disease Spectrum</a:t>
            </a:r>
          </a:p>
        </p:txBody>
      </p:sp>
      <p:sp>
        <p:nvSpPr>
          <p:cNvPr id="9" name="Footer Placeholder 1">
            <a:extLst>
              <a:ext uri="{FF2B5EF4-FFF2-40B4-BE49-F238E27FC236}">
                <a16:creationId xmlns:a16="http://schemas.microsoft.com/office/drawing/2014/main" id="{C0092EA2-D4E5-69B2-3D08-48444E8BC20A}"/>
              </a:ext>
            </a:extLst>
          </p:cNvPr>
          <p:cNvSpPr>
            <a:spLocks noGrp="1"/>
          </p:cNvSpPr>
          <p:nvPr>
            <p:ph type="ftr" sz="quarter" idx="11"/>
          </p:nvPr>
        </p:nvSpPr>
        <p:spPr>
          <a:xfrm>
            <a:off x="4039136" y="6486979"/>
            <a:ext cx="411372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panose="020F0502020204030204" pitchFamily="34" charset="0"/>
                <a:cs typeface="SimSun" panose="02010600030101010101" pitchFamily="2" charset="-122"/>
              </a:rPr>
              <a:t>53</a:t>
            </a:r>
            <a:r>
              <a:rPr kumimoji="0" lang="en-US" sz="900" b="1" i="0" u="none" strike="noStrike" kern="1200" cap="none" spc="0" normalizeH="0" baseline="30000" noProof="0" dirty="0">
                <a:ln>
                  <a:noFill/>
                </a:ln>
                <a:solidFill>
                  <a:prstClr val="black">
                    <a:tint val="75000"/>
                  </a:prstClr>
                </a:solidFill>
                <a:effectLst/>
                <a:uLnTx/>
                <a:uFillTx/>
                <a:latin typeface="Times New Roman" panose="02020603050405020304" pitchFamily="18" charset="0"/>
                <a:ea typeface="Calibri" panose="020F0502020204030204" pitchFamily="34" charset="0"/>
                <a:cs typeface="SimSun" panose="02010600030101010101" pitchFamily="2" charset="-122"/>
              </a:rPr>
              <a:t>RD</a:t>
            </a:r>
            <a:r>
              <a:rPr kumimoji="0" lang="en-US" sz="900" b="1"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panose="020F0502020204030204" pitchFamily="34" charset="0"/>
                <a:cs typeface="SimSun" panose="02010600030101010101" pitchFamily="2" charset="-122"/>
              </a:rPr>
              <a:t> ANNUAL GENERAL MEETING AND SCIENTIFIC CONFERENCE</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048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AI enabled Chest radiograph</a:t>
            </a: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12094" t="19920" r="1641" b="5947"/>
          <a:stretch/>
        </p:blipFill>
        <p:spPr>
          <a:xfrm>
            <a:off x="1550826" y="1675227"/>
            <a:ext cx="9090348" cy="439419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A1AC341-D571-AC88-838E-24E022AD4441}"/>
                  </a:ext>
                </a:extLst>
              </p14:cNvPr>
              <p14:cNvContentPartPr/>
              <p14:nvPr/>
            </p14:nvContentPartPr>
            <p14:xfrm>
              <a:off x="10020300" y="2571540"/>
              <a:ext cx="561960" cy="115200"/>
            </p14:xfrm>
          </p:contentPart>
        </mc:Choice>
        <mc:Fallback xmlns="">
          <p:pic>
            <p:nvPicPr>
              <p:cNvPr id="4" name="Ink 3">
                <a:extLst>
                  <a:ext uri="{FF2B5EF4-FFF2-40B4-BE49-F238E27FC236}">
                    <a16:creationId xmlns:a16="http://schemas.microsoft.com/office/drawing/2014/main" id="{3A1AC341-D571-AC88-838E-24E022AD4441}"/>
                  </a:ext>
                </a:extLst>
              </p:cNvPr>
              <p:cNvPicPr/>
              <p:nvPr/>
            </p:nvPicPr>
            <p:blipFill>
              <a:blip r:embed="rId4"/>
              <a:stretch>
                <a:fillRect/>
              </a:stretch>
            </p:blipFill>
            <p:spPr>
              <a:xfrm>
                <a:off x="10014180" y="2565420"/>
                <a:ext cx="5742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644AEE1-B20C-C02B-15CA-6C6B8B5ED804}"/>
                  </a:ext>
                </a:extLst>
              </p14:cNvPr>
              <p14:cNvContentPartPr/>
              <p14:nvPr/>
            </p14:nvContentPartPr>
            <p14:xfrm>
              <a:off x="9982151" y="2461380"/>
              <a:ext cx="731858" cy="313920"/>
            </p14:xfrm>
          </p:contentPart>
        </mc:Choice>
        <mc:Fallback xmlns="">
          <p:pic>
            <p:nvPicPr>
              <p:cNvPr id="6" name="Ink 5">
                <a:extLst>
                  <a:ext uri="{FF2B5EF4-FFF2-40B4-BE49-F238E27FC236}">
                    <a16:creationId xmlns:a16="http://schemas.microsoft.com/office/drawing/2014/main" id="{4644AEE1-B20C-C02B-15CA-6C6B8B5ED804}"/>
                  </a:ext>
                </a:extLst>
              </p:cNvPr>
              <p:cNvPicPr/>
              <p:nvPr/>
            </p:nvPicPr>
            <p:blipFill>
              <a:blip r:embed="rId6"/>
              <a:stretch>
                <a:fillRect/>
              </a:stretch>
            </p:blipFill>
            <p:spPr>
              <a:xfrm>
                <a:off x="9964152" y="2443380"/>
                <a:ext cx="767497"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EE8AA5DD-9925-C26F-40DD-44D30E758965}"/>
                  </a:ext>
                </a:extLst>
              </p14:cNvPr>
              <p14:cNvContentPartPr/>
              <p14:nvPr/>
            </p14:nvContentPartPr>
            <p14:xfrm>
              <a:off x="9982140" y="2647860"/>
              <a:ext cx="571320" cy="360"/>
            </p14:xfrm>
          </p:contentPart>
        </mc:Choice>
        <mc:Fallback xmlns="">
          <p:pic>
            <p:nvPicPr>
              <p:cNvPr id="9" name="Ink 8">
                <a:extLst>
                  <a:ext uri="{FF2B5EF4-FFF2-40B4-BE49-F238E27FC236}">
                    <a16:creationId xmlns:a16="http://schemas.microsoft.com/office/drawing/2014/main" id="{EE8AA5DD-9925-C26F-40DD-44D30E758965}"/>
                  </a:ext>
                </a:extLst>
              </p:cNvPr>
              <p:cNvPicPr/>
              <p:nvPr/>
            </p:nvPicPr>
            <p:blipFill>
              <a:blip r:embed="rId8"/>
              <a:stretch>
                <a:fillRect/>
              </a:stretch>
            </p:blipFill>
            <p:spPr>
              <a:xfrm>
                <a:off x="9964140" y="2629860"/>
                <a:ext cx="606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7CDDEE97-EF01-5BE1-50B1-0FE43B086A76}"/>
                  </a:ext>
                </a:extLst>
              </p14:cNvPr>
              <p14:cNvContentPartPr/>
              <p14:nvPr/>
            </p14:nvContentPartPr>
            <p14:xfrm>
              <a:off x="10039020" y="2628420"/>
              <a:ext cx="552600" cy="57960"/>
            </p14:xfrm>
          </p:contentPart>
        </mc:Choice>
        <mc:Fallback xmlns="">
          <p:pic>
            <p:nvPicPr>
              <p:cNvPr id="11" name="Ink 10">
                <a:extLst>
                  <a:ext uri="{FF2B5EF4-FFF2-40B4-BE49-F238E27FC236}">
                    <a16:creationId xmlns:a16="http://schemas.microsoft.com/office/drawing/2014/main" id="{7CDDEE97-EF01-5BE1-50B1-0FE43B086A76}"/>
                  </a:ext>
                </a:extLst>
              </p:cNvPr>
              <p:cNvPicPr/>
              <p:nvPr/>
            </p:nvPicPr>
            <p:blipFill>
              <a:blip r:embed="rId10"/>
              <a:stretch>
                <a:fillRect/>
              </a:stretch>
            </p:blipFill>
            <p:spPr>
              <a:xfrm>
                <a:off x="10021020" y="2610420"/>
                <a:ext cx="5882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976170EA-29C4-7597-8A53-B9FA66E86D9A}"/>
                  </a:ext>
                </a:extLst>
              </p14:cNvPr>
              <p14:cNvContentPartPr/>
              <p14:nvPr/>
            </p14:nvContentPartPr>
            <p14:xfrm>
              <a:off x="10020300" y="2590260"/>
              <a:ext cx="571320" cy="38520"/>
            </p14:xfrm>
          </p:contentPart>
        </mc:Choice>
        <mc:Fallback xmlns="">
          <p:pic>
            <p:nvPicPr>
              <p:cNvPr id="13" name="Ink 12">
                <a:extLst>
                  <a:ext uri="{FF2B5EF4-FFF2-40B4-BE49-F238E27FC236}">
                    <a16:creationId xmlns:a16="http://schemas.microsoft.com/office/drawing/2014/main" id="{976170EA-29C4-7597-8A53-B9FA66E86D9A}"/>
                  </a:ext>
                </a:extLst>
              </p:cNvPr>
              <p:cNvPicPr/>
              <p:nvPr/>
            </p:nvPicPr>
            <p:blipFill>
              <a:blip r:embed="rId12"/>
              <a:stretch>
                <a:fillRect/>
              </a:stretch>
            </p:blipFill>
            <p:spPr>
              <a:xfrm>
                <a:off x="10002300" y="2572260"/>
                <a:ext cx="60696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2D00FDCA-6504-ADC7-4E94-482575AEADB9}"/>
                  </a:ext>
                </a:extLst>
              </p14:cNvPr>
              <p14:cNvContentPartPr/>
              <p14:nvPr/>
            </p14:nvContentPartPr>
            <p14:xfrm>
              <a:off x="10057740" y="2609700"/>
              <a:ext cx="533880" cy="360"/>
            </p14:xfrm>
          </p:contentPart>
        </mc:Choice>
        <mc:Fallback xmlns="">
          <p:pic>
            <p:nvPicPr>
              <p:cNvPr id="15" name="Ink 14">
                <a:extLst>
                  <a:ext uri="{FF2B5EF4-FFF2-40B4-BE49-F238E27FC236}">
                    <a16:creationId xmlns:a16="http://schemas.microsoft.com/office/drawing/2014/main" id="{2D00FDCA-6504-ADC7-4E94-482575AEADB9}"/>
                  </a:ext>
                </a:extLst>
              </p:cNvPr>
              <p:cNvPicPr/>
              <p:nvPr/>
            </p:nvPicPr>
            <p:blipFill>
              <a:blip r:embed="rId14"/>
              <a:stretch>
                <a:fillRect/>
              </a:stretch>
            </p:blipFill>
            <p:spPr>
              <a:xfrm>
                <a:off x="10039740" y="2591700"/>
                <a:ext cx="569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140C92D0-F9D7-E18E-62F0-F5F6858563BF}"/>
                  </a:ext>
                </a:extLst>
              </p14:cNvPr>
              <p14:cNvContentPartPr/>
              <p14:nvPr/>
            </p14:nvContentPartPr>
            <p14:xfrm>
              <a:off x="10077180" y="2571540"/>
              <a:ext cx="514800" cy="720"/>
            </p14:xfrm>
          </p:contentPart>
        </mc:Choice>
        <mc:Fallback xmlns="">
          <p:pic>
            <p:nvPicPr>
              <p:cNvPr id="17" name="Ink 16">
                <a:extLst>
                  <a:ext uri="{FF2B5EF4-FFF2-40B4-BE49-F238E27FC236}">
                    <a16:creationId xmlns:a16="http://schemas.microsoft.com/office/drawing/2014/main" id="{140C92D0-F9D7-E18E-62F0-F5F6858563BF}"/>
                  </a:ext>
                </a:extLst>
              </p:cNvPr>
              <p:cNvPicPr/>
              <p:nvPr/>
            </p:nvPicPr>
            <p:blipFill>
              <a:blip r:embed="rId16"/>
              <a:stretch>
                <a:fillRect/>
              </a:stretch>
            </p:blipFill>
            <p:spPr>
              <a:xfrm>
                <a:off x="10059180" y="2535540"/>
                <a:ext cx="5504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0EAD9A87-5A0D-8437-779A-C50BD4134798}"/>
                  </a:ext>
                </a:extLst>
              </p14:cNvPr>
              <p14:cNvContentPartPr/>
              <p14:nvPr/>
            </p14:nvContentPartPr>
            <p14:xfrm>
              <a:off x="10115340" y="2666580"/>
              <a:ext cx="496440" cy="720"/>
            </p14:xfrm>
          </p:contentPart>
        </mc:Choice>
        <mc:Fallback xmlns="">
          <p:pic>
            <p:nvPicPr>
              <p:cNvPr id="19" name="Ink 18">
                <a:extLst>
                  <a:ext uri="{FF2B5EF4-FFF2-40B4-BE49-F238E27FC236}">
                    <a16:creationId xmlns:a16="http://schemas.microsoft.com/office/drawing/2014/main" id="{0EAD9A87-5A0D-8437-779A-C50BD4134798}"/>
                  </a:ext>
                </a:extLst>
              </p:cNvPr>
              <p:cNvPicPr/>
              <p:nvPr/>
            </p:nvPicPr>
            <p:blipFill>
              <a:blip r:embed="rId18"/>
              <a:stretch>
                <a:fillRect/>
              </a:stretch>
            </p:blipFill>
            <p:spPr>
              <a:xfrm>
                <a:off x="10097340" y="2630580"/>
                <a:ext cx="5320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D1E3F3C6-F441-0D3F-2A2A-2C131E24BB79}"/>
                  </a:ext>
                </a:extLst>
              </p14:cNvPr>
              <p14:cNvContentPartPr/>
              <p14:nvPr/>
            </p14:nvContentPartPr>
            <p14:xfrm>
              <a:off x="10629420" y="2647860"/>
              <a:ext cx="360" cy="360"/>
            </p14:xfrm>
          </p:contentPart>
        </mc:Choice>
        <mc:Fallback xmlns="">
          <p:pic>
            <p:nvPicPr>
              <p:cNvPr id="20" name="Ink 19">
                <a:extLst>
                  <a:ext uri="{FF2B5EF4-FFF2-40B4-BE49-F238E27FC236}">
                    <a16:creationId xmlns:a16="http://schemas.microsoft.com/office/drawing/2014/main" id="{D1E3F3C6-F441-0D3F-2A2A-2C131E24BB79}"/>
                  </a:ext>
                </a:extLst>
              </p:cNvPr>
              <p:cNvPicPr/>
              <p:nvPr/>
            </p:nvPicPr>
            <p:blipFill>
              <a:blip r:embed="rId20"/>
              <a:stretch>
                <a:fillRect/>
              </a:stretch>
            </p:blipFill>
            <p:spPr>
              <a:xfrm>
                <a:off x="10611780" y="2630220"/>
                <a:ext cx="36000" cy="36000"/>
              </a:xfrm>
              <a:prstGeom prst="rect">
                <a:avLst/>
              </a:prstGeom>
            </p:spPr>
          </p:pic>
        </mc:Fallback>
      </mc:AlternateContent>
    </p:spTree>
    <p:extLst>
      <p:ext uri="{BB962C8B-B14F-4D97-AF65-F5344CB8AC3E}">
        <p14:creationId xmlns:p14="http://schemas.microsoft.com/office/powerpoint/2010/main" val="162546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674" t="14373" r="18658" b="4780"/>
          <a:stretch/>
        </p:blipFill>
        <p:spPr>
          <a:xfrm>
            <a:off x="884052" y="0"/>
            <a:ext cx="9606149" cy="6858000"/>
          </a:xfrm>
        </p:spPr>
      </p:pic>
      <p:sp>
        <p:nvSpPr>
          <p:cNvPr id="2" name="TextBox 1"/>
          <p:cNvSpPr txBox="1"/>
          <p:nvPr/>
        </p:nvSpPr>
        <p:spPr>
          <a:xfrm>
            <a:off x="10845800" y="3835400"/>
            <a:ext cx="1181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AI Clinic, Abakaliki</a:t>
            </a:r>
          </a:p>
        </p:txBody>
      </p:sp>
    </p:spTree>
    <p:extLst>
      <p:ext uri="{BB962C8B-B14F-4D97-AF65-F5344CB8AC3E}">
        <p14:creationId xmlns:p14="http://schemas.microsoft.com/office/powerpoint/2010/main" val="222047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cstate="email">
            <a:extLst>
              <a:ext uri="{28A0092B-C50C-407E-A947-70E740481C1C}">
                <a14:useLocalDpi xmlns:a14="http://schemas.microsoft.com/office/drawing/2010/main" val="0"/>
              </a:ext>
            </a:extLst>
          </a:blip>
          <a:srcRect r="11874"/>
          <a:stretch/>
        </p:blipFill>
        <p:spPr>
          <a:xfrm rot="5400000">
            <a:off x="298376" y="-301552"/>
            <a:ext cx="4240696" cy="4812047"/>
          </a:xfrm>
          <a:prstGeom prst="rect">
            <a:avLst/>
          </a:prstGeom>
        </p:spPr>
      </p:pic>
      <p:pic>
        <p:nvPicPr>
          <p:cNvPr id="7"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l="7407" r="16402"/>
          <a:stretch/>
        </p:blipFill>
        <p:spPr>
          <a:xfrm rot="5400000">
            <a:off x="5438001" y="-625954"/>
            <a:ext cx="4006107" cy="5258016"/>
          </a:xfrm>
          <a:prstGeom prst="rect">
            <a:avLst/>
          </a:prstGeom>
        </p:spPr>
      </p:pic>
      <p:sp>
        <p:nvSpPr>
          <p:cNvPr id="9" name="Content Placeholder 2"/>
          <p:cNvSpPr txBox="1">
            <a:spLocks/>
          </p:cNvSpPr>
          <p:nvPr/>
        </p:nvSpPr>
        <p:spPr>
          <a:xfrm>
            <a:off x="554765" y="5173748"/>
            <a:ext cx="3836892" cy="1683360"/>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EF-53%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Normal wall thickness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Normal diastolic function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330200" y="4698999"/>
            <a:ext cx="9739863" cy="1968501"/>
          </a:xfrm>
        </p:spPr>
        <p:txBody>
          <a:bodyPr/>
          <a:lstStyle/>
          <a:p>
            <a:endParaRPr lang="en-US"/>
          </a:p>
        </p:txBody>
      </p:sp>
    </p:spTree>
    <p:extLst>
      <p:ext uri="{BB962C8B-B14F-4D97-AF65-F5344CB8AC3E}">
        <p14:creationId xmlns:p14="http://schemas.microsoft.com/office/powerpoint/2010/main" val="3948789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7600" y="303721"/>
            <a:ext cx="5890439" cy="5873242"/>
          </a:xfrm>
          <a:prstGeom prst="rect">
            <a:avLst/>
          </a:prstGeom>
        </p:spPr>
      </p:pic>
    </p:spTree>
    <p:extLst>
      <p:ext uri="{BB962C8B-B14F-4D97-AF65-F5344CB8AC3E}">
        <p14:creationId xmlns:p14="http://schemas.microsoft.com/office/powerpoint/2010/main" val="825674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dgets on a desk">
            <a:extLst>
              <a:ext uri="{FF2B5EF4-FFF2-40B4-BE49-F238E27FC236}">
                <a16:creationId xmlns:a16="http://schemas.microsoft.com/office/drawing/2014/main" id="{B3E99C96-A5F0-8A41-F2DE-90112D21E923}"/>
              </a:ext>
            </a:extLst>
          </p:cNvPr>
          <p:cNvPicPr>
            <a:picLocks noChangeAspect="1"/>
          </p:cNvPicPr>
          <p:nvPr/>
        </p:nvPicPr>
        <p:blipFill>
          <a:blip r:embed="rId2"/>
          <a:srcRect t="8178" b="16822"/>
          <a:stretch>
            <a:fillRect/>
          </a:stretch>
        </p:blipFill>
        <p:spPr>
          <a:xfrm>
            <a:off x="-3047" y="10"/>
            <a:ext cx="12191999" cy="6857990"/>
          </a:xfrm>
          <a:prstGeom prst="rect">
            <a:avLst/>
          </a:prstGeom>
        </p:spPr>
      </p:pic>
      <p:sp>
        <p:nvSpPr>
          <p:cNvPr id="2" name="Title 1"/>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WEARABLE DEVICES</a:t>
            </a:r>
          </a:p>
        </p:txBody>
      </p:sp>
    </p:spTree>
    <p:extLst>
      <p:ext uri="{BB962C8B-B14F-4D97-AF65-F5344CB8AC3E}">
        <p14:creationId xmlns:p14="http://schemas.microsoft.com/office/powerpoint/2010/main" val="1149129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19D8-524F-18D8-AC40-129EB6A1F724}"/>
              </a:ext>
            </a:extLst>
          </p:cNvPr>
          <p:cNvSpPr>
            <a:spLocks noGrp="1"/>
          </p:cNvSpPr>
          <p:nvPr>
            <p:ph type="title"/>
          </p:nvPr>
        </p:nvSpPr>
        <p:spPr/>
        <p:txBody>
          <a:bodyPr/>
          <a:lstStyle/>
          <a:p>
            <a:r>
              <a:rPr lang="en-US" dirty="0" err="1"/>
              <a:t>LinX</a:t>
            </a:r>
            <a:r>
              <a:rPr lang="en-US" dirty="0"/>
              <a:t> continuous glucose monitor</a:t>
            </a:r>
            <a:br>
              <a:rPr lang="en-US" dirty="0"/>
            </a:br>
            <a:endParaRPr lang="en-NG" dirty="0"/>
          </a:p>
        </p:txBody>
      </p:sp>
      <p:pic>
        <p:nvPicPr>
          <p:cNvPr id="7" name="Content Placeholder 6">
            <a:extLst>
              <a:ext uri="{FF2B5EF4-FFF2-40B4-BE49-F238E27FC236}">
                <a16:creationId xmlns:a16="http://schemas.microsoft.com/office/drawing/2014/main" id="{772EA1CB-93EC-782F-558E-9B146A3F0D95}"/>
              </a:ext>
            </a:extLst>
          </p:cNvPr>
          <p:cNvPicPr>
            <a:picLocks noGrp="1" noChangeAspect="1"/>
          </p:cNvPicPr>
          <p:nvPr>
            <p:ph idx="1"/>
          </p:nvPr>
        </p:nvPicPr>
        <p:blipFill>
          <a:blip r:embed="rId4"/>
          <a:stretch>
            <a:fillRect/>
          </a:stretch>
        </p:blipFill>
        <p:spPr>
          <a:xfrm>
            <a:off x="3731583" y="1537584"/>
            <a:ext cx="2614281" cy="2881970"/>
          </a:xfrm>
          <a:prstGeom prst="rect">
            <a:avLst/>
          </a:prstGeom>
        </p:spPr>
      </p:pic>
      <p:pic>
        <p:nvPicPr>
          <p:cNvPr id="5" name="Picture 4">
            <a:extLst>
              <a:ext uri="{FF2B5EF4-FFF2-40B4-BE49-F238E27FC236}">
                <a16:creationId xmlns:a16="http://schemas.microsoft.com/office/drawing/2014/main" id="{56F6DC45-BFEC-17E4-0038-5EE613919207}"/>
              </a:ext>
            </a:extLst>
          </p:cNvPr>
          <p:cNvPicPr>
            <a:picLocks noChangeAspect="1"/>
          </p:cNvPicPr>
          <p:nvPr/>
        </p:nvPicPr>
        <p:blipFill>
          <a:blip r:embed="rId5"/>
          <a:stretch>
            <a:fillRect/>
          </a:stretch>
        </p:blipFill>
        <p:spPr>
          <a:xfrm>
            <a:off x="6345864" y="1537584"/>
            <a:ext cx="2614281" cy="2881970"/>
          </a:xfrm>
          <a:prstGeom prst="rect">
            <a:avLst/>
          </a:prstGeom>
        </p:spPr>
      </p:pic>
      <p:pic>
        <p:nvPicPr>
          <p:cNvPr id="8" name="LINX CGM Video 1">
            <a:hlinkClick r:id="" action="ppaction://media"/>
            <a:extLst>
              <a:ext uri="{FF2B5EF4-FFF2-40B4-BE49-F238E27FC236}">
                <a16:creationId xmlns:a16="http://schemas.microsoft.com/office/drawing/2014/main" id="{7CE7FF3A-5EF6-A183-470B-CDECFF73148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8200" y="1550354"/>
            <a:ext cx="2878018" cy="2881970"/>
          </a:xfrm>
          <a:prstGeom prst="rect">
            <a:avLst/>
          </a:prstGeom>
        </p:spPr>
      </p:pic>
    </p:spTree>
    <p:extLst>
      <p:ext uri="{BB962C8B-B14F-4D97-AF65-F5344CB8AC3E}">
        <p14:creationId xmlns:p14="http://schemas.microsoft.com/office/powerpoint/2010/main" val="407273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870" t="27216" r="23914" b="20534"/>
          <a:stretch/>
        </p:blipFill>
        <p:spPr>
          <a:xfrm>
            <a:off x="305831" y="5296"/>
            <a:ext cx="11713890" cy="6852704"/>
          </a:xfrm>
        </p:spPr>
      </p:pic>
    </p:spTree>
    <p:extLst>
      <p:ext uri="{BB962C8B-B14F-4D97-AF65-F5344CB8AC3E}">
        <p14:creationId xmlns:p14="http://schemas.microsoft.com/office/powerpoint/2010/main" val="141140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B3CEE5D-3135-314B-0149-01CDE456C79B}"/>
              </a:ext>
            </a:extLst>
          </p:cNvPr>
          <p:cNvPicPr>
            <a:picLocks noChangeAspect="1"/>
          </p:cNvPicPr>
          <p:nvPr/>
        </p:nvPicPr>
        <p:blipFill>
          <a:blip r:embed="rId2"/>
          <a:srcRect t="1991" b="25207"/>
          <a:stretch>
            <a:fillRect/>
          </a:stretch>
        </p:blipFill>
        <p:spPr>
          <a:xfrm>
            <a:off x="20" y="1282"/>
            <a:ext cx="12191980" cy="6856718"/>
          </a:xfrm>
          <a:prstGeom prst="rect">
            <a:avLst/>
          </a:prstGeom>
        </p:spPr>
      </p:pic>
    </p:spTree>
    <p:extLst>
      <p:ext uri="{BB962C8B-B14F-4D97-AF65-F5344CB8AC3E}">
        <p14:creationId xmlns:p14="http://schemas.microsoft.com/office/powerpoint/2010/main" val="987546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1649D-557B-6301-E06A-8A5617EF76E0}"/>
              </a:ext>
            </a:extLst>
          </p:cNvPr>
          <p:cNvPicPr>
            <a:picLocks noChangeAspect="1"/>
          </p:cNvPicPr>
          <p:nvPr/>
        </p:nvPicPr>
        <p:blipFill>
          <a:blip r:embed="rId2"/>
          <a:stretch>
            <a:fillRect/>
          </a:stretch>
        </p:blipFill>
        <p:spPr>
          <a:xfrm>
            <a:off x="358205" y="-67163"/>
            <a:ext cx="6640472" cy="3496163"/>
          </a:xfrm>
          <a:prstGeom prst="rect">
            <a:avLst/>
          </a:prstGeom>
        </p:spPr>
      </p:pic>
      <p:pic>
        <p:nvPicPr>
          <p:cNvPr id="5" name="Picture 4">
            <a:extLst>
              <a:ext uri="{FF2B5EF4-FFF2-40B4-BE49-F238E27FC236}">
                <a16:creationId xmlns:a16="http://schemas.microsoft.com/office/drawing/2014/main" id="{9B2686C1-84F3-76DE-BBD2-97AB1F31B524}"/>
              </a:ext>
            </a:extLst>
          </p:cNvPr>
          <p:cNvPicPr>
            <a:picLocks noChangeAspect="1"/>
          </p:cNvPicPr>
          <p:nvPr/>
        </p:nvPicPr>
        <p:blipFill>
          <a:blip r:embed="rId3"/>
          <a:stretch>
            <a:fillRect/>
          </a:stretch>
        </p:blipFill>
        <p:spPr>
          <a:xfrm>
            <a:off x="667811" y="3429000"/>
            <a:ext cx="5792008" cy="2896004"/>
          </a:xfrm>
          <a:prstGeom prst="rect">
            <a:avLst/>
          </a:prstGeom>
        </p:spPr>
      </p:pic>
      <p:pic>
        <p:nvPicPr>
          <p:cNvPr id="7" name="Picture 6">
            <a:extLst>
              <a:ext uri="{FF2B5EF4-FFF2-40B4-BE49-F238E27FC236}">
                <a16:creationId xmlns:a16="http://schemas.microsoft.com/office/drawing/2014/main" id="{BC9E6814-26A9-D539-82F5-FD80FD20A10A}"/>
              </a:ext>
            </a:extLst>
          </p:cNvPr>
          <p:cNvPicPr>
            <a:picLocks noChangeAspect="1"/>
          </p:cNvPicPr>
          <p:nvPr/>
        </p:nvPicPr>
        <p:blipFill>
          <a:blip r:embed="rId4"/>
          <a:stretch>
            <a:fillRect/>
          </a:stretch>
        </p:blipFill>
        <p:spPr>
          <a:xfrm>
            <a:off x="6466676" y="1680918"/>
            <a:ext cx="5725324" cy="4644086"/>
          </a:xfrm>
          <a:prstGeom prst="rect">
            <a:avLst/>
          </a:prstGeom>
        </p:spPr>
      </p:pic>
    </p:spTree>
    <p:extLst>
      <p:ext uri="{BB962C8B-B14F-4D97-AF65-F5344CB8AC3E}">
        <p14:creationId xmlns:p14="http://schemas.microsoft.com/office/powerpoint/2010/main" val="423183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F39B-08DE-23A4-25D1-733C22ABAF2B}"/>
              </a:ext>
            </a:extLst>
          </p:cNvPr>
          <p:cNvSpPr>
            <a:spLocks noGrp="1"/>
          </p:cNvSpPr>
          <p:nvPr>
            <p:ph type="title"/>
          </p:nvPr>
        </p:nvSpPr>
        <p:spPr/>
        <p:txBody>
          <a:bodyPr/>
          <a:lstStyle/>
          <a:p>
            <a:r>
              <a:rPr lang="en-US" dirty="0"/>
              <a:t>History of AI in Healthcare</a:t>
            </a:r>
            <a:endParaRPr lang="en-NG" dirty="0"/>
          </a:p>
        </p:txBody>
      </p:sp>
      <p:pic>
        <p:nvPicPr>
          <p:cNvPr id="5" name="Content Placeholder 4">
            <a:extLst>
              <a:ext uri="{FF2B5EF4-FFF2-40B4-BE49-F238E27FC236}">
                <a16:creationId xmlns:a16="http://schemas.microsoft.com/office/drawing/2014/main" id="{326F8696-B79A-4F35-47D3-DF3F3A549A42}"/>
              </a:ext>
            </a:extLst>
          </p:cNvPr>
          <p:cNvPicPr>
            <a:picLocks noGrp="1" noChangeAspect="1"/>
          </p:cNvPicPr>
          <p:nvPr>
            <p:ph idx="1"/>
          </p:nvPr>
        </p:nvPicPr>
        <p:blipFill>
          <a:blip r:embed="rId2"/>
          <a:stretch>
            <a:fillRect/>
          </a:stretch>
        </p:blipFill>
        <p:spPr>
          <a:xfrm>
            <a:off x="614856" y="1825625"/>
            <a:ext cx="10515599" cy="4351338"/>
          </a:xfrm>
          <a:prstGeom prst="rect">
            <a:avLst/>
          </a:prstGeom>
        </p:spPr>
      </p:pic>
    </p:spTree>
    <p:extLst>
      <p:ext uri="{BB962C8B-B14F-4D97-AF65-F5344CB8AC3E}">
        <p14:creationId xmlns:p14="http://schemas.microsoft.com/office/powerpoint/2010/main" val="1258606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0080" y="329184"/>
            <a:ext cx="6894576" cy="1783080"/>
          </a:xfrm>
        </p:spPr>
        <p:txBody>
          <a:bodyPr anchor="b">
            <a:normAutofit/>
          </a:bodyPr>
          <a:lstStyle/>
          <a:p>
            <a:r>
              <a:rPr lang="en-US" sz="5400" b="1"/>
              <a:t>Healthy heart assistant</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40080" y="2706624"/>
            <a:ext cx="6894576" cy="3483864"/>
          </a:xfrm>
        </p:spPr>
        <p:txBody>
          <a:bodyPr>
            <a:normAutofit/>
          </a:bodyPr>
          <a:lstStyle/>
          <a:p>
            <a:r>
              <a:rPr lang="en-US" sz="2200"/>
              <a:t>A multi-lingual chatbot developed to meet needs of patients with hypertension</a:t>
            </a:r>
          </a:p>
          <a:p>
            <a:pPr marL="0" indent="0">
              <a:buNone/>
            </a:pPr>
            <a:endParaRPr lang="en-US" sz="2200"/>
          </a:p>
          <a:p>
            <a:r>
              <a:rPr lang="en-US" sz="2200"/>
              <a:t>Has capabilities in 4 languages- developed by SPHSD/REAN foundation and peer reviewed by specialist cardiologists and native language speakers.</a:t>
            </a:r>
          </a:p>
          <a:p>
            <a:pPr marL="0" indent="0">
              <a:buNone/>
            </a:pPr>
            <a:endParaRPr lang="en-US" sz="2200"/>
          </a:p>
          <a:p>
            <a:r>
              <a:rPr lang="en-US" sz="2200"/>
              <a:t>Incorporated into popular social media app- Whatsapp</a:t>
            </a:r>
          </a:p>
          <a:p>
            <a:endParaRPr lang="en-US" sz="2200"/>
          </a:p>
          <a:p>
            <a:endParaRPr lang="en-US" sz="2200"/>
          </a:p>
          <a:p>
            <a:endParaRPr lang="en-US" sz="2200"/>
          </a:p>
          <a:p>
            <a:endParaRPr lang="en-US" sz="2200"/>
          </a:p>
          <a:p>
            <a:endParaRPr lang="en-US" sz="2200"/>
          </a:p>
        </p:txBody>
      </p:sp>
      <p:pic>
        <p:nvPicPr>
          <p:cNvPr id="5" name="Picture 4"/>
          <p:cNvPicPr>
            <a:picLocks noChangeAspect="1"/>
          </p:cNvPicPr>
          <p:nvPr/>
        </p:nvPicPr>
        <p:blipFill rotWithShape="1">
          <a:blip r:embed="rId2"/>
          <a:srcRect t="20409" b="12857"/>
          <a:stretch/>
        </p:blipFill>
        <p:spPr>
          <a:xfrm>
            <a:off x="7863840" y="704744"/>
            <a:ext cx="4014216" cy="2678846"/>
          </a:xfrm>
          <a:prstGeom prst="rect">
            <a:avLst/>
          </a:prstGeom>
        </p:spPr>
      </p:pic>
      <p:pic>
        <p:nvPicPr>
          <p:cNvPr id="4" name="Picture 3"/>
          <p:cNvPicPr>
            <a:picLocks noChangeAspect="1"/>
          </p:cNvPicPr>
          <p:nvPr/>
        </p:nvPicPr>
        <p:blipFill>
          <a:blip r:embed="rId3"/>
          <a:stretch>
            <a:fillRect/>
          </a:stretch>
        </p:blipFill>
        <p:spPr>
          <a:xfrm>
            <a:off x="8768810" y="4079193"/>
            <a:ext cx="2185987" cy="2176272"/>
          </a:xfrm>
          <a:prstGeom prst="rect">
            <a:avLst/>
          </a:prstGeom>
        </p:spPr>
      </p:pic>
      <p:sp>
        <p:nvSpPr>
          <p:cNvPr id="6" name="Footer Placeholder 1">
            <a:extLst>
              <a:ext uri="{FF2B5EF4-FFF2-40B4-BE49-F238E27FC236}">
                <a16:creationId xmlns:a16="http://schemas.microsoft.com/office/drawing/2014/main" id="{C0092EA2-D4E5-69B2-3D08-48444E8BC20A}"/>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Calibri" panose="020F0502020204030204" pitchFamily="34" charset="0"/>
                <a:cs typeface="SimSun" panose="02010600030101010101" pitchFamily="2" charset="-122"/>
              </a:rPr>
              <a:t>53</a:t>
            </a:r>
            <a:r>
              <a:rPr kumimoji="0" lang="en-US" sz="900" b="1" i="0" u="none" strike="noStrike" kern="1200" cap="none" spc="0" normalizeH="0" baseline="30000" noProof="0">
                <a:ln>
                  <a:noFill/>
                </a:ln>
                <a:solidFill>
                  <a:prstClr val="black">
                    <a:tint val="75000"/>
                  </a:prstClr>
                </a:solidFill>
                <a:effectLst/>
                <a:uLnTx/>
                <a:uFillTx/>
                <a:latin typeface="Times New Roman" panose="02020603050405020304" pitchFamily="18" charset="0"/>
                <a:ea typeface="Calibri" panose="020F0502020204030204" pitchFamily="34" charset="0"/>
                <a:cs typeface="SimSun" panose="02010600030101010101" pitchFamily="2" charset="-122"/>
              </a:rPr>
              <a:t>RD</a:t>
            </a:r>
            <a:r>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Calibri" panose="020F0502020204030204" pitchFamily="34" charset="0"/>
                <a:cs typeface="SimSun" panose="02010600030101010101" pitchFamily="2" charset="-122"/>
              </a:rPr>
              <a:t> ANNUAL GENERAL MEETING AND SCIENTIFIC CONFERENCE</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3573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43C2D-98D5-013F-91D5-AC168021D721}"/>
              </a:ext>
            </a:extLst>
          </p:cNvPr>
          <p:cNvPicPr>
            <a:picLocks noChangeAspect="1"/>
          </p:cNvPicPr>
          <p:nvPr/>
        </p:nvPicPr>
        <p:blipFill>
          <a:blip r:embed="rId2"/>
          <a:stretch>
            <a:fillRect/>
          </a:stretch>
        </p:blipFill>
        <p:spPr>
          <a:xfrm>
            <a:off x="236483" y="-1"/>
            <a:ext cx="10452538" cy="6716111"/>
          </a:xfrm>
          <a:prstGeom prst="rect">
            <a:avLst/>
          </a:prstGeom>
        </p:spPr>
      </p:pic>
    </p:spTree>
    <p:extLst>
      <p:ext uri="{BB962C8B-B14F-4D97-AF65-F5344CB8AC3E}">
        <p14:creationId xmlns:p14="http://schemas.microsoft.com/office/powerpoint/2010/main" val="833203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14141" y="1450655"/>
            <a:ext cx="3932030" cy="3956690"/>
          </a:xfrm>
        </p:spPr>
        <p:txBody>
          <a:bodyPr anchor="ctr">
            <a:normAutofit/>
          </a:bodyPr>
          <a:lstStyle/>
          <a:p>
            <a:r>
              <a:rPr lang="en-US" sz="3800">
                <a:solidFill>
                  <a:schemeClr val="bg1"/>
                </a:solidFill>
              </a:rPr>
              <a:t>Can chatbots improve health workers knowledge and reduce hypertension myths?</a:t>
            </a:r>
          </a:p>
        </p:txBody>
      </p:sp>
      <p:cxnSp>
        <p:nvCxnSpPr>
          <p:cNvPr id="26" name="Straight Connector 25">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096000" y="1108061"/>
            <a:ext cx="5008901" cy="4571972"/>
          </a:xfrm>
        </p:spPr>
        <p:txBody>
          <a:bodyPr anchor="ctr">
            <a:normAutofit/>
          </a:bodyPr>
          <a:lstStyle/>
          <a:p>
            <a:r>
              <a:rPr lang="en-US" sz="2000">
                <a:solidFill>
                  <a:schemeClr val="bg1"/>
                </a:solidFill>
              </a:rPr>
              <a:t>We conducted a study amongst the different cadre of healthcare workers in our tertiary facility to administer the same hypertension knowledge test to them as well as patients and the healthy heart assistant.</a:t>
            </a:r>
          </a:p>
        </p:txBody>
      </p:sp>
    </p:spTree>
    <p:extLst>
      <p:ext uri="{BB962C8B-B14F-4D97-AF65-F5344CB8AC3E}">
        <p14:creationId xmlns:p14="http://schemas.microsoft.com/office/powerpoint/2010/main" val="12682397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BD0F9F-9E13-41E2-B1BC-921F308A8B9A}"/>
              </a:ext>
            </a:extLst>
          </p:cNvPr>
          <p:cNvSpPr txBox="1"/>
          <p:nvPr/>
        </p:nvSpPr>
        <p:spPr>
          <a:xfrm>
            <a:off x="1486401" y="1605042"/>
            <a:ext cx="8402062" cy="1846659"/>
          </a:xfrm>
          <a:prstGeom prst="rect">
            <a:avLst/>
          </a:prstGeom>
          <a:noFill/>
        </p:spPr>
        <p:txBody>
          <a:bodyPr wrap="square" lIns="45720" tIns="0" rIns="0" bIns="0"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Hypertension Knowledge and pathogenesis of hypertension myths in a low resource setting: Do we need Chatbots?</a:t>
            </a:r>
            <a:endParaRPr kumimoji="0" lang="en-US" sz="2400" b="1" i="0" u="none" strike="noStrike" kern="1200" cap="none" spc="30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30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NCSPH-2024-T5-003</a:t>
            </a:r>
            <a:endParaRPr kumimoji="0" lang="aa-E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30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9482FEDD-79A5-41DC-9371-8E0A240AA2D2}"/>
              </a:ext>
            </a:extLst>
          </p:cNvPr>
          <p:cNvSpPr txBox="1"/>
          <p:nvPr/>
        </p:nvSpPr>
        <p:spPr>
          <a:xfrm>
            <a:off x="2865473" y="3770010"/>
            <a:ext cx="5859072" cy="1831271"/>
          </a:xfrm>
          <a:prstGeom prst="rect">
            <a:avLst/>
          </a:prstGeom>
          <a:noFill/>
        </p:spPr>
        <p:txBody>
          <a:bodyPr wrap="square" lIns="45720" tIns="0" rIns="0" bIns="0"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Antia SE</a:t>
            </a:r>
            <a:r>
              <a:rPr kumimoji="0" lang="en-US" sz="2200" b="1" i="0" u="sng"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Antia GA</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Ajaero</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CC</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Alu</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QU</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Ugwu</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CN</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Isiguzo</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GC</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Odili</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3</a:t>
            </a: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50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ANTIA SAMUEL E.</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50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ALEX EKWUEME FEDERAL UNIVERSITY TEACHING HOSPITAL, ABAKALIKI</a:t>
            </a:r>
          </a:p>
        </p:txBody>
      </p:sp>
      <p:sp>
        <p:nvSpPr>
          <p:cNvPr id="6" name="TextBox 5">
            <a:extLst>
              <a:ext uri="{FF2B5EF4-FFF2-40B4-BE49-F238E27FC236}">
                <a16:creationId xmlns:a16="http://schemas.microsoft.com/office/drawing/2014/main" id="{2355C642-9BD5-8958-B230-06D598156A72}"/>
              </a:ext>
            </a:extLst>
          </p:cNvPr>
          <p:cNvSpPr txBox="1"/>
          <p:nvPr/>
        </p:nvSpPr>
        <p:spPr>
          <a:xfrm>
            <a:off x="189847" y="6331239"/>
            <a:ext cx="7879977"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ABSTRACT CODE: NCSPH-2024-T5-003</a:t>
            </a:r>
            <a:endParaRPr kumimoji="0" lang="aa-E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BED15E-BF74-5593-90BF-F3E8743AF043}"/>
              </a:ext>
            </a:extLst>
          </p:cNvPr>
          <p:cNvSpPr txBox="1"/>
          <p:nvPr/>
        </p:nvSpPr>
        <p:spPr>
          <a:xfrm>
            <a:off x="2749036" y="200029"/>
            <a:ext cx="6428449" cy="729430"/>
          </a:xfrm>
          <a:prstGeom prst="rect">
            <a:avLst/>
          </a:prstGeom>
          <a:noFill/>
        </p:spPr>
        <p:txBody>
          <a:bodyPr wrap="square">
            <a:spAutoFit/>
          </a:bodyPr>
          <a:lstStyle/>
          <a:p>
            <a:pPr marL="0" marR="0" lvl="0" indent="0" algn="ctr" defTabSz="914217" rtl="0" eaLnBrk="1" fontAlgn="auto" latinLnBrk="0" hangingPunct="1">
              <a:lnSpc>
                <a:spcPct val="115000"/>
              </a:lnSpc>
              <a:spcBef>
                <a:spcPts val="0"/>
              </a:spcBef>
              <a:spcAft>
                <a:spcPts val="5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SimSun" panose="02010600030101010101" pitchFamily="2" charset="-122"/>
              </a:rPr>
              <a:t>18</a:t>
            </a:r>
            <a:r>
              <a:rPr kumimoji="0" lang="en-US" sz="1800" b="1"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SimSun" panose="02010600030101010101" pitchFamily="2" charset="-122"/>
              </a:rPr>
              <a:t>TH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SimSun" panose="02010600030101010101" pitchFamily="2" charset="-122"/>
              </a:rPr>
              <a:t> ANNUAL SCIENTIFIC CONFERENCE AND ALL FELLOWS’ CONGRESS (ASCAF) – TREASURE BASE 2024</a:t>
            </a:r>
            <a:endParaRPr kumimoji="0" lang="aa-ET"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SimSun" panose="02010600030101010101" pitchFamily="2" charset="-122"/>
            </a:endParaRPr>
          </a:p>
        </p:txBody>
      </p:sp>
      <p:pic>
        <p:nvPicPr>
          <p:cNvPr id="7" name="Picture 6"/>
          <p:cNvPicPr>
            <a:picLocks noChangeAspect="1"/>
          </p:cNvPicPr>
          <p:nvPr/>
        </p:nvPicPr>
        <p:blipFill rotWithShape="1">
          <a:blip r:embed="rId3"/>
          <a:srcRect t="7087" b="4921"/>
          <a:stretch/>
        </p:blipFill>
        <p:spPr>
          <a:xfrm>
            <a:off x="9996040" y="1791827"/>
            <a:ext cx="2171351" cy="1910618"/>
          </a:xfrm>
          <a:prstGeom prst="rect">
            <a:avLst/>
          </a:prstGeom>
        </p:spPr>
      </p:pic>
    </p:spTree>
    <p:extLst>
      <p:ext uri="{BB962C8B-B14F-4D97-AF65-F5344CB8AC3E}">
        <p14:creationId xmlns:p14="http://schemas.microsoft.com/office/powerpoint/2010/main" val="2608317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160" y="118881"/>
            <a:ext cx="9564944" cy="984211"/>
          </a:xfrm>
        </p:spPr>
        <p:txBody>
          <a:bodyPr>
            <a:normAutofit/>
          </a:bodyPr>
          <a:lstStyle/>
          <a:p>
            <a:r>
              <a:rPr lang="en-US" sz="3200" b="1" dirty="0"/>
              <a:t>Determinant of Patient’s knowledge of Hypertension: Nurses or Doctors? (based on questions failed in a HKT)</a:t>
            </a:r>
          </a:p>
        </p:txBody>
      </p:sp>
      <p:graphicFrame>
        <p:nvGraphicFramePr>
          <p:cNvPr id="5" name="Content Placeholder 4"/>
          <p:cNvGraphicFramePr>
            <a:graphicFrameLocks noGrp="1"/>
          </p:cNvGraphicFramePr>
          <p:nvPr>
            <p:ph idx="1"/>
          </p:nvPr>
        </p:nvGraphicFramePr>
        <p:xfrm>
          <a:off x="409445" y="1871410"/>
          <a:ext cx="11237158" cy="47255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6924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9394" y="1070800"/>
            <a:ext cx="3939688" cy="5583126"/>
          </a:xfrm>
        </p:spPr>
        <p:txBody>
          <a:bodyPr>
            <a:normAutofit/>
          </a:bodyPr>
          <a:lstStyle/>
          <a:p>
            <a:pPr algn="r"/>
            <a:r>
              <a:rPr lang="en-US" sz="6800" dirty="0"/>
              <a:t>LEARNINGPOINTS ON CHATBOTS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01EBBE6-285A-0564-FA7A-1592E677E3D0}"/>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355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557FFB-4FFC-98BE-8636-9F6D083A7B4D}"/>
              </a:ext>
            </a:extLst>
          </p:cNvPr>
          <p:cNvSpPr>
            <a:spLocks noGrp="1"/>
          </p:cNvSpPr>
          <p:nvPr>
            <p:ph type="ctrTitle"/>
          </p:nvPr>
        </p:nvSpPr>
        <p:spPr>
          <a:xfrm>
            <a:off x="3880430" y="583345"/>
            <a:ext cx="7160357" cy="4164820"/>
          </a:xfrm>
        </p:spPr>
        <p:txBody>
          <a:bodyPr anchor="t">
            <a:normAutofit/>
          </a:bodyPr>
          <a:lstStyle/>
          <a:p>
            <a:pPr algn="r"/>
            <a:r>
              <a:rPr lang="en-US" sz="7400" dirty="0">
                <a:solidFill>
                  <a:srgbClr val="FFFFFF"/>
                </a:solidFill>
              </a:rPr>
              <a:t>AEFUTHA Cardio-Obstetrics Registry (ACORE)</a:t>
            </a:r>
            <a:endParaRPr lang="en-NG" sz="7400" dirty="0">
              <a:solidFill>
                <a:srgbClr val="FFFFFF"/>
              </a:solidFill>
            </a:endParaRPr>
          </a:p>
        </p:txBody>
      </p:sp>
      <p:sp>
        <p:nvSpPr>
          <p:cNvPr id="3" name="Subtitle 2">
            <a:extLst>
              <a:ext uri="{FF2B5EF4-FFF2-40B4-BE49-F238E27FC236}">
                <a16:creationId xmlns:a16="http://schemas.microsoft.com/office/drawing/2014/main" id="{FE05EC6B-ED40-5EEE-E10B-21875F53446E}"/>
              </a:ext>
            </a:extLst>
          </p:cNvPr>
          <p:cNvSpPr>
            <a:spLocks noGrp="1"/>
          </p:cNvSpPr>
          <p:nvPr>
            <p:ph type="subTitle" idx="1"/>
          </p:nvPr>
        </p:nvSpPr>
        <p:spPr>
          <a:xfrm>
            <a:off x="4991894" y="3671568"/>
            <a:ext cx="8578699" cy="504825"/>
          </a:xfrm>
        </p:spPr>
        <p:txBody>
          <a:bodyPr>
            <a:normAutofit/>
          </a:bodyPr>
          <a:lstStyle/>
          <a:p>
            <a:pPr algn="l"/>
            <a:r>
              <a:rPr lang="en-US" sz="2000" i="1" dirty="0">
                <a:solidFill>
                  <a:srgbClr val="002060"/>
                </a:solidFill>
              </a:rPr>
              <a:t>THE CARDIO-OBSTETRICS DATA SCIENCE INITIATIVE</a:t>
            </a:r>
            <a:endParaRPr lang="en-NG" sz="2000" i="1" dirty="0">
              <a:solidFill>
                <a:srgbClr val="002060"/>
              </a:solidFill>
            </a:endParaRP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428C87D-83FE-4280-E226-0C73CC62D68E}"/>
              </a:ext>
            </a:extLst>
          </p:cNvPr>
          <p:cNvSpPr txBox="1"/>
          <p:nvPr/>
        </p:nvSpPr>
        <p:spPr>
          <a:xfrm>
            <a:off x="1410151" y="4993765"/>
            <a:ext cx="9889336"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Calibri"/>
                <a:ea typeface="微软雅黑 Light"/>
                <a:cs typeface="+mn-cs"/>
              </a:rPr>
              <a:t>EFFECTIVENESS OF HEALTHY HEART ASSISTANT (HHA), A DIGITAL HEALTH TOOL COMPARED TO USUAL CARE IN MANAGEMENT OF PREGNANCY RELATED HYPERTENSION:  A RANDOMIZED CONTROL TRIAL</a:t>
            </a:r>
            <a:r>
              <a:rPr kumimoji="0" lang="en-US" altLang="en-US" sz="1800" b="0" i="0" u="none" strike="noStrike" kern="1200" cap="none" spc="0" normalizeH="0" baseline="0" noProof="0" dirty="0">
                <a:ln>
                  <a:noFill/>
                </a:ln>
                <a:solidFill>
                  <a:prstClr val="white"/>
                </a:solidFill>
                <a:effectLst/>
                <a:uLnTx/>
                <a:uFillTx/>
                <a:latin typeface="Calibri"/>
                <a:ea typeface="微软雅黑 Light"/>
                <a:cs typeface="+mn-cs"/>
              </a:rPr>
              <a:t>. </a:t>
            </a:r>
          </a:p>
        </p:txBody>
      </p:sp>
    </p:spTree>
    <p:extLst>
      <p:ext uri="{BB962C8B-B14F-4D97-AF65-F5344CB8AC3E}">
        <p14:creationId xmlns:p14="http://schemas.microsoft.com/office/powerpoint/2010/main" val="444165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REMOTE TELEMONITORING</a:t>
            </a:r>
          </a:p>
        </p:txBody>
      </p:sp>
    </p:spTree>
    <p:extLst>
      <p:ext uri="{BB962C8B-B14F-4D97-AF65-F5344CB8AC3E}">
        <p14:creationId xmlns:p14="http://schemas.microsoft.com/office/powerpoint/2010/main" val="264249010"/>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OF UPRIGHT HTM/OMICS Trial</a:t>
            </a:r>
          </a:p>
        </p:txBody>
      </p:sp>
      <p:sp>
        <p:nvSpPr>
          <p:cNvPr id="3" name="Text Placeholder 2"/>
          <p:cNvSpPr>
            <a:spLocks noGrp="1"/>
          </p:cNvSpPr>
          <p:nvPr>
            <p:ph type="body" idx="1"/>
          </p:nvPr>
        </p:nvSpPr>
        <p:spPr>
          <a:xfrm>
            <a:off x="839788" y="1681163"/>
            <a:ext cx="5157787" cy="2559532"/>
          </a:xfrm>
        </p:spPr>
        <p:txBody>
          <a:bodyPr/>
          <a:lstStyle/>
          <a:p>
            <a:endParaRPr lang="en-US" dirty="0"/>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094" t="17667" r="4374" b="30090"/>
          <a:stretch/>
        </p:blipFill>
        <p:spPr>
          <a:xfrm>
            <a:off x="839788" y="3821112"/>
            <a:ext cx="5157788" cy="2672008"/>
          </a:xfrm>
        </p:spPr>
      </p:pic>
      <p:sp>
        <p:nvSpPr>
          <p:cNvPr id="5" name="Text Placeholder 4"/>
          <p:cNvSpPr>
            <a:spLocks noGrp="1"/>
          </p:cNvSpPr>
          <p:nvPr>
            <p:ph type="body" sz="quarter" idx="3"/>
          </p:nvPr>
        </p:nvSpPr>
        <p:spPr/>
        <p:txBody>
          <a:bodyPr/>
          <a:lstStyle/>
          <a:p>
            <a:r>
              <a:rPr lang="en-US" dirty="0"/>
              <a:t>Benefits</a:t>
            </a:r>
          </a:p>
        </p:txBody>
      </p:sp>
      <p:sp>
        <p:nvSpPr>
          <p:cNvPr id="6" name="Content Placeholder 5"/>
          <p:cNvSpPr>
            <a:spLocks noGrp="1"/>
          </p:cNvSpPr>
          <p:nvPr>
            <p:ph sz="quarter" idx="4"/>
          </p:nvPr>
        </p:nvSpPr>
        <p:spPr/>
        <p:txBody>
          <a:bodyPr/>
          <a:lstStyle/>
          <a:p>
            <a:r>
              <a:rPr lang="en-US" dirty="0"/>
              <a:t>Reduces health cost of managing cardiac disease.</a:t>
            </a:r>
          </a:p>
          <a:p>
            <a:r>
              <a:rPr lang="en-US" dirty="0"/>
              <a:t>Improved adherence to therapy.</a:t>
            </a:r>
          </a:p>
          <a:p>
            <a:r>
              <a:rPr lang="en-US" dirty="0"/>
              <a:t>Promotes health education in community</a:t>
            </a:r>
          </a:p>
          <a:p>
            <a:r>
              <a:rPr lang="en-US" dirty="0"/>
              <a:t>Reduced Clinic visits and physician burn out</a:t>
            </a:r>
          </a:p>
          <a:p>
            <a:endParaRPr lang="en-US" dirty="0"/>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75" t="20870" r="1002" b="62428"/>
          <a:stretch/>
        </p:blipFill>
        <p:spPr>
          <a:xfrm>
            <a:off x="839788" y="1681163"/>
            <a:ext cx="5157787" cy="1917812"/>
          </a:xfrm>
          <a:prstGeom prst="rect">
            <a:avLst/>
          </a:prstGeom>
        </p:spPr>
      </p:pic>
    </p:spTree>
    <p:extLst>
      <p:ext uri="{BB962C8B-B14F-4D97-AF65-F5344CB8AC3E}">
        <p14:creationId xmlns:p14="http://schemas.microsoft.com/office/powerpoint/2010/main" val="2089801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5CC5-4047-CAD3-0040-9FA3AF5735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E02404-2665-0319-517C-22A083C2CAAF}"/>
              </a:ext>
            </a:extLst>
          </p:cNvPr>
          <p:cNvPicPr>
            <a:picLocks noChangeAspect="1"/>
          </p:cNvPicPr>
          <p:nvPr/>
        </p:nvPicPr>
        <p:blipFill>
          <a:blip r:embed="rId2"/>
          <a:stretch>
            <a:fillRect/>
          </a:stretch>
        </p:blipFill>
        <p:spPr>
          <a:xfrm>
            <a:off x="1026943" y="675891"/>
            <a:ext cx="7950772" cy="5506218"/>
          </a:xfrm>
          <a:prstGeom prst="rect">
            <a:avLst/>
          </a:prstGeom>
        </p:spPr>
      </p:pic>
    </p:spTree>
    <p:extLst>
      <p:ext uri="{BB962C8B-B14F-4D97-AF65-F5344CB8AC3E}">
        <p14:creationId xmlns:p14="http://schemas.microsoft.com/office/powerpoint/2010/main" val="428551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379615-F75F-215B-3A72-EEAB4C321401}"/>
              </a:ext>
            </a:extLst>
          </p:cNvPr>
          <p:cNvPicPr>
            <a:picLocks noChangeAspect="1"/>
          </p:cNvPicPr>
          <p:nvPr/>
        </p:nvPicPr>
        <p:blipFill>
          <a:blip r:embed="rId2"/>
          <a:stretch>
            <a:fillRect/>
          </a:stretch>
        </p:blipFill>
        <p:spPr>
          <a:xfrm>
            <a:off x="513571" y="439599"/>
            <a:ext cx="5582429" cy="3858163"/>
          </a:xfrm>
          <a:prstGeom prst="rect">
            <a:avLst/>
          </a:prstGeom>
        </p:spPr>
      </p:pic>
      <p:pic>
        <p:nvPicPr>
          <p:cNvPr id="6" name="Picture 5">
            <a:extLst>
              <a:ext uri="{FF2B5EF4-FFF2-40B4-BE49-F238E27FC236}">
                <a16:creationId xmlns:a16="http://schemas.microsoft.com/office/drawing/2014/main" id="{6F031028-4B32-E0E2-AE11-8C6E002B39D1}"/>
              </a:ext>
            </a:extLst>
          </p:cNvPr>
          <p:cNvPicPr>
            <a:picLocks noChangeAspect="1"/>
          </p:cNvPicPr>
          <p:nvPr/>
        </p:nvPicPr>
        <p:blipFill>
          <a:blip r:embed="rId3"/>
          <a:stretch>
            <a:fillRect/>
          </a:stretch>
        </p:blipFill>
        <p:spPr>
          <a:xfrm>
            <a:off x="4495577" y="-89464"/>
            <a:ext cx="7182852" cy="4803354"/>
          </a:xfrm>
          <a:prstGeom prst="rect">
            <a:avLst/>
          </a:prstGeom>
        </p:spPr>
      </p:pic>
      <p:sp>
        <p:nvSpPr>
          <p:cNvPr id="8" name="TextBox 7">
            <a:extLst>
              <a:ext uri="{FF2B5EF4-FFF2-40B4-BE49-F238E27FC236}">
                <a16:creationId xmlns:a16="http://schemas.microsoft.com/office/drawing/2014/main" id="{F82D7720-C7B7-4C1F-C7F5-1A42515E3AAC}"/>
              </a:ext>
            </a:extLst>
          </p:cNvPr>
          <p:cNvSpPr txBox="1"/>
          <p:nvPr/>
        </p:nvSpPr>
        <p:spPr>
          <a:xfrm>
            <a:off x="0" y="4504289"/>
            <a:ext cx="12192000" cy="1477328"/>
          </a:xfrm>
          <a:prstGeom prst="rect">
            <a:avLst/>
          </a:prstGeom>
          <a:noFill/>
        </p:spPr>
        <p:txBody>
          <a:bodyPr wrap="square">
            <a:spAutoFit/>
          </a:bodyPr>
          <a:lstStyle/>
          <a:p>
            <a:r>
              <a:rPr lang="en-US" dirty="0"/>
              <a:t>Improvements over 50 Years in the Ability of Computers to Store and Process Data. Panel</a:t>
            </a:r>
            <a:r>
              <a:rPr lang="en-US" b="1" dirty="0"/>
              <a:t> A </a:t>
            </a:r>
            <a:r>
              <a:rPr lang="en-US" dirty="0"/>
              <a:t>shows advances in data storage, in terms of both physical size and cost per unit of storage. RAMAC denotes random access method of accounting and control. Panel </a:t>
            </a:r>
            <a:r>
              <a:rPr lang="en-US" b="1" dirty="0"/>
              <a:t>B</a:t>
            </a:r>
            <a:r>
              <a:rPr lang="en-US" dirty="0"/>
              <a:t> shows advances in the speed of computing. Each dot represents an individual machine type and the approximate year of its introduction. These improvements in storage and speed have allowed machine learning to progress from a dream to reality. Data in both panels are estimates from many types of system architecture and are derived from multiple public sources</a:t>
            </a:r>
            <a:endParaRPr lang="en-NG" dirty="0"/>
          </a:p>
        </p:txBody>
      </p:sp>
      <p:sp>
        <p:nvSpPr>
          <p:cNvPr id="10" name="TextBox 9">
            <a:extLst>
              <a:ext uri="{FF2B5EF4-FFF2-40B4-BE49-F238E27FC236}">
                <a16:creationId xmlns:a16="http://schemas.microsoft.com/office/drawing/2014/main" id="{FE530FEA-4A82-9237-F135-D22B6BA57C0B}"/>
              </a:ext>
            </a:extLst>
          </p:cNvPr>
          <p:cNvSpPr txBox="1"/>
          <p:nvPr/>
        </p:nvSpPr>
        <p:spPr>
          <a:xfrm>
            <a:off x="1781503" y="6393356"/>
            <a:ext cx="10899228" cy="369332"/>
          </a:xfrm>
          <a:prstGeom prst="rect">
            <a:avLst/>
          </a:prstGeom>
          <a:noFill/>
        </p:spPr>
        <p:txBody>
          <a:bodyPr wrap="square">
            <a:spAutoFit/>
          </a:bodyPr>
          <a:lstStyle/>
          <a:p>
            <a:r>
              <a:rPr lang="en-US" sz="1100" b="0" i="0" dirty="0">
                <a:solidFill>
                  <a:srgbClr val="222222"/>
                </a:solidFill>
                <a:effectLst/>
                <a:latin typeface="Arial" panose="020B0604020202020204" pitchFamily="34" charset="0"/>
              </a:rPr>
              <a:t>Haug, C. J., &amp; Drazen, J. M. (2023). Artificial intelligence and machine learning in clinical medicine, 2023. </a:t>
            </a:r>
            <a:r>
              <a:rPr lang="en-US" sz="1100" b="0" i="1" dirty="0">
                <a:solidFill>
                  <a:srgbClr val="222222"/>
                </a:solidFill>
                <a:effectLst/>
                <a:latin typeface="Arial" panose="020B0604020202020204" pitchFamily="34" charset="0"/>
              </a:rPr>
              <a:t>New England Journal of Medicine</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388</a:t>
            </a:r>
            <a:r>
              <a:rPr lang="en-US" sz="1100" b="0" i="0" dirty="0">
                <a:solidFill>
                  <a:srgbClr val="222222"/>
                </a:solidFill>
                <a:effectLst/>
                <a:latin typeface="Arial" panose="020B0604020202020204" pitchFamily="34" charset="0"/>
              </a:rPr>
              <a:t>(13), 1201-1208</a:t>
            </a:r>
            <a:r>
              <a:rPr lang="en-US" b="0" i="0" dirty="0">
                <a:solidFill>
                  <a:srgbClr val="222222"/>
                </a:solidFill>
                <a:effectLst/>
                <a:latin typeface="Arial" panose="020B0604020202020204" pitchFamily="34" charset="0"/>
              </a:rPr>
              <a:t>.</a:t>
            </a:r>
            <a:endParaRPr lang="en-NG" dirty="0"/>
          </a:p>
        </p:txBody>
      </p:sp>
    </p:spTree>
    <p:extLst>
      <p:ext uri="{BB962C8B-B14F-4D97-AF65-F5344CB8AC3E}">
        <p14:creationId xmlns:p14="http://schemas.microsoft.com/office/powerpoint/2010/main" val="1459957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unopened pill packets">
            <a:extLst>
              <a:ext uri="{FF2B5EF4-FFF2-40B4-BE49-F238E27FC236}">
                <a16:creationId xmlns:a16="http://schemas.microsoft.com/office/drawing/2014/main" id="{F5F5AF55-0178-D394-9E7E-F7921990E0A4}"/>
              </a:ext>
            </a:extLst>
          </p:cNvPr>
          <p:cNvPicPr>
            <a:picLocks noChangeAspect="1"/>
          </p:cNvPicPr>
          <p:nvPr/>
        </p:nvPicPr>
        <p:blipFill>
          <a:blip r:embed="rId2"/>
          <a:srcRect t="3260" b="11189"/>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Telephonic medicine</a:t>
            </a:r>
          </a:p>
        </p:txBody>
      </p:sp>
    </p:spTree>
    <p:extLst>
      <p:ext uri="{BB962C8B-B14F-4D97-AF65-F5344CB8AC3E}">
        <p14:creationId xmlns:p14="http://schemas.microsoft.com/office/powerpoint/2010/main" val="11004036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descr="Hands Forming A Heart">
            <a:extLst>
              <a:ext uri="{FF2B5EF4-FFF2-40B4-BE49-F238E27FC236}">
                <a16:creationId xmlns:a16="http://schemas.microsoft.com/office/drawing/2014/main" id="{92829B44-2E66-233A-2FDE-F5C01143D37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4800" b="1" dirty="0"/>
              <a:t>REDUCING HEART FAILURE HOSPITALIZATIONS AMONG PATIENTS IN NIGERIA: A HYBRID RANDOMIZED EFFECTIVENESS-IMPLEMENTATION TRIAL OF NURSE-LED HOME CARE: H2O trial</a:t>
            </a:r>
            <a:r>
              <a:rPr lang="en-GB" sz="4800" dirty="0">
                <a:solidFill>
                  <a:srgbClr val="FFFFFF"/>
                </a:solidFill>
              </a:rPr>
              <a:t>.</a:t>
            </a:r>
            <a:endParaRPr lang="en-US" sz="4800" dirty="0">
              <a:solidFill>
                <a:srgbClr val="FFFFFF"/>
              </a:solidFill>
            </a:endParaRPr>
          </a:p>
        </p:txBody>
      </p:sp>
    </p:spTree>
    <p:extLst>
      <p:ext uri="{BB962C8B-B14F-4D97-AF65-F5344CB8AC3E}">
        <p14:creationId xmlns:p14="http://schemas.microsoft.com/office/powerpoint/2010/main" val="38463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8355-480C-66E6-156B-0772ED017B4D}"/>
              </a:ext>
            </a:extLst>
          </p:cNvPr>
          <p:cNvSpPr>
            <a:spLocks noGrp="1"/>
          </p:cNvSpPr>
          <p:nvPr>
            <p:ph type="title"/>
          </p:nvPr>
        </p:nvSpPr>
        <p:spPr/>
        <p:txBody>
          <a:bodyPr/>
          <a:lstStyle/>
          <a:p>
            <a:r>
              <a:rPr lang="en-US" dirty="0"/>
              <a:t>Challenges with AI</a:t>
            </a:r>
            <a:endParaRPr lang="en-NG" dirty="0"/>
          </a:p>
        </p:txBody>
      </p:sp>
      <p:graphicFrame>
        <p:nvGraphicFramePr>
          <p:cNvPr id="5" name="Content Placeholder 2">
            <a:extLst>
              <a:ext uri="{FF2B5EF4-FFF2-40B4-BE49-F238E27FC236}">
                <a16:creationId xmlns:a16="http://schemas.microsoft.com/office/drawing/2014/main" id="{94092FCB-632A-2EAF-42D4-A59B8246C32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9908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AA832C-1E69-BCED-5FB4-A3F5E829D67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Ai Bias consequencies </a:t>
            </a:r>
          </a:p>
        </p:txBody>
      </p:sp>
      <p:sp>
        <p:nvSpPr>
          <p:cNvPr id="4" name="TextBox 3">
            <a:extLst>
              <a:ext uri="{FF2B5EF4-FFF2-40B4-BE49-F238E27FC236}">
                <a16:creationId xmlns:a16="http://schemas.microsoft.com/office/drawing/2014/main" id="{7C8EB365-8F8D-BA53-7016-57B5DC4F9C6C}"/>
              </a:ext>
            </a:extLst>
          </p:cNvPr>
          <p:cNvSpPr txBox="1"/>
          <p:nvPr/>
        </p:nvSpPr>
        <p:spPr>
          <a:xfrm>
            <a:off x="4316408" y="6174581"/>
            <a:ext cx="830697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Mihan, Ariana, et al "Mitigating the risk of artificial intelligence bias in cardiovascular care." </a:t>
            </a:r>
            <a:r>
              <a:rPr kumimoji="0" lang="en-US" sz="1000" b="1" i="1" u="none" strike="noStrike" kern="1200" cap="none" spc="0" normalizeH="0" baseline="0" noProof="0" dirty="0">
                <a:ln>
                  <a:noFill/>
                </a:ln>
                <a:solidFill>
                  <a:prstClr val="black"/>
                </a:solidFill>
                <a:effectLst/>
                <a:uLnTx/>
                <a:uFillTx/>
                <a:latin typeface="Calibri" panose="020F0502020204030204"/>
                <a:ea typeface="+mn-ea"/>
                <a:cs typeface="+mn-cs"/>
              </a:rPr>
              <a:t>The Lancet Digital Health</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6.10 (2024): e749-e754.</a:t>
            </a:r>
            <a:endParaRPr kumimoji="0" lang="en-NG"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C55EC86-8C2E-642C-500F-F55DCB3C8663}"/>
              </a:ext>
            </a:extLst>
          </p:cNvPr>
          <p:cNvPicPr>
            <a:picLocks noChangeAspect="1"/>
          </p:cNvPicPr>
          <p:nvPr/>
        </p:nvPicPr>
        <p:blipFill>
          <a:blip r:embed="rId2"/>
          <a:stretch>
            <a:fillRect/>
          </a:stretch>
        </p:blipFill>
        <p:spPr>
          <a:xfrm>
            <a:off x="4316408" y="1132017"/>
            <a:ext cx="7418389" cy="4593535"/>
          </a:xfrm>
          <a:prstGeom prst="rect">
            <a:avLst/>
          </a:prstGeom>
        </p:spPr>
      </p:pic>
    </p:spTree>
    <p:extLst>
      <p:ext uri="{BB962C8B-B14F-4D97-AF65-F5344CB8AC3E}">
        <p14:creationId xmlns:p14="http://schemas.microsoft.com/office/powerpoint/2010/main" val="36129553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C7FCC1-0776-E128-F704-CD2C141E9FD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4F5F71-16EF-B392-483B-A76F4F0D5F1F}"/>
              </a:ext>
            </a:extLst>
          </p:cNvPr>
          <p:cNvSpPr>
            <a:spLocks noGrp="1"/>
          </p:cNvSpPr>
          <p:nvPr>
            <p:ph type="title"/>
          </p:nvPr>
        </p:nvSpPr>
        <p:spPr>
          <a:xfrm>
            <a:off x="841248" y="256032"/>
            <a:ext cx="10506456" cy="1014984"/>
          </a:xfrm>
        </p:spPr>
        <p:txBody>
          <a:bodyPr anchor="b">
            <a:normAutofit/>
          </a:bodyPr>
          <a:lstStyle/>
          <a:p>
            <a:r>
              <a:rPr lang="en-US" dirty="0"/>
              <a:t>Take </a:t>
            </a:r>
            <a:r>
              <a:rPr lang="en-US"/>
              <a:t>Home Message </a:t>
            </a:r>
            <a:endParaRPr lang="en-US"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DA294B8-90B7-F978-E936-DA5479FC1633}"/>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D324470-7AA2-8E3D-FAAD-7F27C1075B92}"/>
                  </a:ext>
                </a:extLst>
              </p14:cNvPr>
              <p14:cNvContentPartPr/>
              <p14:nvPr/>
            </p14:nvContentPartPr>
            <p14:xfrm>
              <a:off x="-2990820" y="3848100"/>
              <a:ext cx="360" cy="360"/>
            </p14:xfrm>
          </p:contentPart>
        </mc:Choice>
        <mc:Fallback xmlns="">
          <p:pic>
            <p:nvPicPr>
              <p:cNvPr id="3" name="Ink 2">
                <a:extLst>
                  <a:ext uri="{FF2B5EF4-FFF2-40B4-BE49-F238E27FC236}">
                    <a16:creationId xmlns:a16="http://schemas.microsoft.com/office/drawing/2014/main" id="{9D324470-7AA2-8E3D-FAAD-7F27C1075B92}"/>
                  </a:ext>
                </a:extLst>
              </p:cNvPr>
              <p:cNvPicPr/>
              <p:nvPr/>
            </p:nvPicPr>
            <p:blipFill>
              <a:blip r:embed="rId8"/>
              <a:stretch>
                <a:fillRect/>
              </a:stretch>
            </p:blipFill>
            <p:spPr>
              <a:xfrm>
                <a:off x="-3008460" y="3830460"/>
                <a:ext cx="36000" cy="36000"/>
              </a:xfrm>
              <a:prstGeom prst="rect">
                <a:avLst/>
              </a:prstGeom>
            </p:spPr>
          </p:pic>
        </mc:Fallback>
      </mc:AlternateContent>
    </p:spTree>
    <p:extLst>
      <p:ext uri="{BB962C8B-B14F-4D97-AF65-F5344CB8AC3E}">
        <p14:creationId xmlns:p14="http://schemas.microsoft.com/office/powerpoint/2010/main" val="85123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079CB01-CAE0-28D8-B91E-D09E7CB7B123}"/>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25000"/>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BF20EA64-75FD-4BD9-20E5-563E8F5C7C4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latin typeface="Baguet Script" panose="00000500000000000000" pitchFamily="2" charset="0"/>
              </a:rPr>
              <a:t>Thanks for the Audience </a:t>
            </a:r>
          </a:p>
        </p:txBody>
      </p:sp>
    </p:spTree>
    <p:extLst>
      <p:ext uri="{BB962C8B-B14F-4D97-AF65-F5344CB8AC3E}">
        <p14:creationId xmlns:p14="http://schemas.microsoft.com/office/powerpoint/2010/main" val="28798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10000"/>
          </a:bodyPr>
          <a:lstStyle/>
          <a:p>
            <a:pPr marL="0" indent="0">
              <a:buNone/>
            </a:pPr>
            <a:r>
              <a:rPr lang="en-US" sz="2000" dirty="0"/>
              <a:t>1. </a:t>
            </a:r>
            <a:r>
              <a:rPr lang="en-US" sz="2000" dirty="0">
                <a:solidFill>
                  <a:srgbClr val="222222"/>
                </a:solidFill>
                <a:latin typeface="Times New Roman" panose="02020603050405020304" pitchFamily="18" charset="0"/>
                <a:cs typeface="Times New Roman" panose="02020603050405020304" pitchFamily="18" charset="0"/>
              </a:rPr>
              <a:t>Santo, Karla, and Julie Redfern. "Digital health innovations to improve cardiovascular disease care." </a:t>
            </a:r>
            <a:r>
              <a:rPr lang="en-US" sz="2000" i="1" dirty="0">
                <a:solidFill>
                  <a:srgbClr val="222222"/>
                </a:solidFill>
                <a:latin typeface="Times New Roman" panose="02020603050405020304" pitchFamily="18" charset="0"/>
                <a:cs typeface="Times New Roman" panose="02020603050405020304" pitchFamily="18" charset="0"/>
              </a:rPr>
              <a:t>Current atherosclerosis reports</a:t>
            </a:r>
            <a:r>
              <a:rPr lang="en-US" sz="2000" dirty="0">
                <a:solidFill>
                  <a:srgbClr val="222222"/>
                </a:solidFill>
                <a:latin typeface="Times New Roman" panose="02020603050405020304" pitchFamily="18" charset="0"/>
                <a:cs typeface="Times New Roman" panose="02020603050405020304" pitchFamily="18" charset="0"/>
              </a:rPr>
              <a:t> 22.12 (2020): 71</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2. Antia SE,</a:t>
            </a:r>
            <a:r>
              <a:rPr lang="en-US" sz="2000" i="1" dirty="0">
                <a:latin typeface="Times New Roman" panose="02020603050405020304" pitchFamily="18" charset="0"/>
                <a:cs typeface="Times New Roman" panose="02020603050405020304" pitchFamily="18" charset="0"/>
              </a:rPr>
              <a:t> Ugwu CN, </a:t>
            </a:r>
            <a:r>
              <a:rPr lang="en-US" sz="2000" i="1" dirty="0" err="1">
                <a:latin typeface="Times New Roman" panose="02020603050405020304" pitchFamily="18" charset="0"/>
                <a:cs typeface="Times New Roman" panose="02020603050405020304" pitchFamily="18" charset="0"/>
              </a:rPr>
              <a:t>Ghodka</a:t>
            </a:r>
            <a:r>
              <a:rPr lang="en-US" sz="2000" i="1" dirty="0">
                <a:latin typeface="Times New Roman" panose="02020603050405020304" pitchFamily="18" charset="0"/>
                <a:cs typeface="Times New Roman" panose="02020603050405020304" pitchFamily="18" charset="0"/>
              </a:rPr>
              <a:t> V, Isiguzo GC,  Vasireddy S, Odili AN:</a:t>
            </a:r>
            <a:r>
              <a:rPr lang="en-US" sz="2000" i="1"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Healthy Heart Assistant, a WhatsApp-Based Generative Pretrained Transformer Technology, for Self-Care in Hypertensive Patients</a:t>
            </a:r>
            <a:r>
              <a:rPr lang="en-US" sz="20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Mayo clinic proceedings: Digital health 2025, 3(3), 100243.</a:t>
            </a:r>
          </a:p>
          <a:p>
            <a:pPr marL="0" indent="0">
              <a:buNone/>
            </a:pPr>
            <a:r>
              <a:rPr lang="en-US" sz="2000" i="1" dirty="0">
                <a:latin typeface="Times New Roman" panose="02020603050405020304" pitchFamily="18" charset="0"/>
                <a:cs typeface="Times New Roman" panose="02020603050405020304" pitchFamily="18" charset="0"/>
              </a:rPr>
              <a:t>3. Antia SE, Ajaero CC, Amadi KU, Odili AN, Ugwu CN, Isiguzo GC. Artificial Intelligence and Cardiology practice in Nigeria: Are we ready?</a:t>
            </a:r>
            <a:r>
              <a:rPr lang="en-US" sz="2000" b="1"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Nigerian journal of clinical practice. 2024.</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4. Altamimi I, Altamimi A, </a:t>
            </a:r>
            <a:r>
              <a:rPr lang="en-US" sz="2000" dirty="0" err="1">
                <a:latin typeface="Times New Roman" panose="02020603050405020304" pitchFamily="18" charset="0"/>
                <a:cs typeface="Times New Roman" panose="02020603050405020304" pitchFamily="18" charset="0"/>
              </a:rPr>
              <a:t>Alhumimidi</a:t>
            </a:r>
            <a:r>
              <a:rPr lang="en-US" sz="2000" dirty="0">
                <a:latin typeface="Times New Roman" panose="02020603050405020304" pitchFamily="18" charset="0"/>
                <a:cs typeface="Times New Roman" panose="02020603050405020304" pitchFamily="18" charset="0"/>
              </a:rPr>
              <a:t> A, Altamimi A, </a:t>
            </a:r>
            <a:r>
              <a:rPr lang="en-US" sz="2000" dirty="0" err="1">
                <a:latin typeface="Times New Roman" panose="02020603050405020304" pitchFamily="18" charset="0"/>
                <a:cs typeface="Times New Roman" panose="02020603050405020304" pitchFamily="18" charset="0"/>
              </a:rPr>
              <a:t>Temsah</a:t>
            </a:r>
            <a:r>
              <a:rPr lang="en-US" sz="2000" dirty="0">
                <a:latin typeface="Times New Roman" panose="02020603050405020304" pitchFamily="18" charset="0"/>
                <a:cs typeface="Times New Roman" panose="02020603050405020304" pitchFamily="18" charset="0"/>
              </a:rPr>
              <a:t> M-H: Artificial Intelligence (AI) Chatbots in Medicine: A Supplement, Not a Substitute. </a:t>
            </a:r>
            <a:r>
              <a:rPr lang="en-US" sz="2000" i="1" dirty="0" err="1">
                <a:latin typeface="Times New Roman" panose="02020603050405020304" pitchFamily="18" charset="0"/>
                <a:cs typeface="Times New Roman" panose="02020603050405020304" pitchFamily="18" charset="0"/>
              </a:rPr>
              <a:t>Cureus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2023, 15.</a:t>
            </a:r>
          </a:p>
          <a:p>
            <a:pPr marL="0" indent="0">
              <a:buNone/>
            </a:pPr>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Sitthipon</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Siripipatthanakul</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Phayaphrom</a:t>
            </a:r>
            <a:r>
              <a:rPr lang="en-US" sz="2000" dirty="0">
                <a:latin typeface="Times New Roman" panose="02020603050405020304" pitchFamily="18" charset="0"/>
                <a:cs typeface="Times New Roman" panose="02020603050405020304" pitchFamily="18" charset="0"/>
              </a:rPr>
              <a:t> B, </a:t>
            </a:r>
            <a:r>
              <a:rPr lang="en-US" sz="2000" dirty="0" err="1">
                <a:latin typeface="Times New Roman" panose="02020603050405020304" pitchFamily="18" charset="0"/>
                <a:cs typeface="Times New Roman" panose="02020603050405020304" pitchFamily="18" charset="0"/>
              </a:rPr>
              <a:t>Siripipattanakul</a:t>
            </a:r>
            <a:r>
              <a:rPr lang="en-US" sz="2000" dirty="0">
                <a:latin typeface="Times New Roman" panose="02020603050405020304" pitchFamily="18" charset="0"/>
                <a:cs typeface="Times New Roman" panose="02020603050405020304" pitchFamily="18" charset="0"/>
              </a:rPr>
              <a:t> S, Limna P: Determinants of Customers' Intention to Use Healthcare Chatbots and Apps in Bangkok, Thailand. </a:t>
            </a:r>
            <a:r>
              <a:rPr lang="en-US" sz="2000" i="1" dirty="0">
                <a:latin typeface="Times New Roman" panose="02020603050405020304" pitchFamily="18" charset="0"/>
                <a:cs typeface="Times New Roman" panose="02020603050405020304" pitchFamily="18" charset="0"/>
              </a:rPr>
              <a:t>International Journal of Behavioral analytics </a:t>
            </a:r>
            <a:r>
              <a:rPr lang="en-US" sz="2000" dirty="0">
                <a:latin typeface="Times New Roman" panose="02020603050405020304" pitchFamily="18" charset="0"/>
                <a:cs typeface="Times New Roman" panose="02020603050405020304" pitchFamily="18" charset="0"/>
              </a:rPr>
              <a:t>2022, </a:t>
            </a:r>
            <a:r>
              <a:rPr lang="en-US" sz="2000" b="1"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:1-15.</a:t>
            </a:r>
          </a:p>
          <a:p>
            <a:pPr marL="0" indent="0">
              <a:buNone/>
            </a:pPr>
            <a:r>
              <a:rPr lang="en-US" sz="2000" dirty="0">
                <a:latin typeface="Times New Roman" panose="02020603050405020304" pitchFamily="18" charset="0"/>
                <a:cs typeface="Times New Roman" panose="02020603050405020304" pitchFamily="18" charset="0"/>
              </a:rPr>
              <a:t>6. Maher, C. A., Davis, C. R., Curtis, R. G., Short, C. E., &amp; Murphy, K. J. (2020). A Physical Activity and Diet Program Delivered by Artificially Intelligent Virtual Health Coach: Proof-of-Concept Study. </a:t>
            </a:r>
            <a:r>
              <a:rPr lang="en-US" sz="2000" i="1" dirty="0">
                <a:latin typeface="Times New Roman" panose="02020603050405020304" pitchFamily="18" charset="0"/>
                <a:cs typeface="Times New Roman" panose="02020603050405020304" pitchFamily="18" charset="0"/>
              </a:rPr>
              <a:t>JMIR </a:t>
            </a:r>
            <a:r>
              <a:rPr lang="en-US" sz="2000" i="1" dirty="0" err="1">
                <a:latin typeface="Times New Roman" panose="02020603050405020304" pitchFamily="18" charset="0"/>
                <a:cs typeface="Times New Roman" panose="02020603050405020304" pitchFamily="18" charset="0"/>
              </a:rPr>
              <a:t>mHealth</a:t>
            </a:r>
            <a:r>
              <a:rPr lang="en-US" sz="2000" i="1" dirty="0">
                <a:latin typeface="Times New Roman" panose="02020603050405020304" pitchFamily="18" charset="0"/>
                <a:cs typeface="Times New Roman" panose="02020603050405020304" pitchFamily="18" charset="0"/>
              </a:rPr>
              <a:t> and </a:t>
            </a:r>
            <a:r>
              <a:rPr lang="en-US" sz="2000" i="1" dirty="0" err="1">
                <a:latin typeface="Times New Roman" panose="02020603050405020304" pitchFamily="18" charset="0"/>
                <a:cs typeface="Times New Roman" panose="02020603050405020304" pitchFamily="18" charset="0"/>
              </a:rPr>
              <a:t>uHealth</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8</a:t>
            </a:r>
            <a:r>
              <a:rPr lang="en-US" sz="2000" dirty="0">
                <a:latin typeface="Times New Roman" panose="02020603050405020304" pitchFamily="18" charset="0"/>
                <a:cs typeface="Times New Roman" panose="02020603050405020304" pitchFamily="18" charset="0"/>
              </a:rPr>
              <a:t>(7), e17558</a:t>
            </a:r>
            <a:r>
              <a:rPr lang="en-US" sz="2000" dirty="0"/>
              <a:t>.</a:t>
            </a:r>
          </a:p>
        </p:txBody>
      </p:sp>
    </p:spTree>
    <p:extLst>
      <p:ext uri="{BB962C8B-B14F-4D97-AF65-F5344CB8AC3E}">
        <p14:creationId xmlns:p14="http://schemas.microsoft.com/office/powerpoint/2010/main" val="18131159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0" indent="0">
              <a:buNone/>
            </a:pPr>
            <a:r>
              <a:rPr lang="en-US" sz="2000" dirty="0"/>
              <a:t>7. </a:t>
            </a:r>
            <a:r>
              <a:rPr lang="en-US" sz="2000" dirty="0">
                <a:latin typeface="Times New Roman" panose="02020603050405020304" pitchFamily="18" charset="0"/>
                <a:cs typeface="Times New Roman" panose="02020603050405020304" pitchFamily="18" charset="0"/>
              </a:rPr>
              <a:t>Sun, X., Yin, Y., Yang, Q. </a:t>
            </a:r>
            <a:r>
              <a:rPr lang="en-US" sz="2000" i="1" dirty="0">
                <a:latin typeface="Times New Roman" panose="02020603050405020304" pitchFamily="18" charset="0"/>
                <a:cs typeface="Times New Roman" panose="02020603050405020304" pitchFamily="18" charset="0"/>
              </a:rPr>
              <a:t>et al.</a:t>
            </a:r>
            <a:r>
              <a:rPr lang="en-US" sz="2000" dirty="0">
                <a:latin typeface="Times New Roman" panose="02020603050405020304" pitchFamily="18" charset="0"/>
                <a:cs typeface="Times New Roman" panose="02020603050405020304" pitchFamily="18" charset="0"/>
              </a:rPr>
              <a:t> Artificial intelligence in cardiovascular diseases: diagnostic and therapeutic perspectives. </a:t>
            </a:r>
            <a:r>
              <a:rPr lang="en-US" sz="2000" i="1" dirty="0" err="1">
                <a:latin typeface="Times New Roman" panose="02020603050405020304" pitchFamily="18" charset="0"/>
                <a:cs typeface="Times New Roman" panose="02020603050405020304" pitchFamily="18" charset="0"/>
              </a:rPr>
              <a:t>Eur</a:t>
            </a:r>
            <a:r>
              <a:rPr lang="en-US" sz="2000" i="1" dirty="0">
                <a:latin typeface="Times New Roman" panose="02020603050405020304" pitchFamily="18" charset="0"/>
                <a:cs typeface="Times New Roman" panose="02020603050405020304" pitchFamily="18" charset="0"/>
              </a:rPr>
              <a:t> J Med Res</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28</a:t>
            </a:r>
            <a:r>
              <a:rPr lang="en-US" sz="2000" dirty="0">
                <a:latin typeface="Times New Roman" panose="02020603050405020304" pitchFamily="18" charset="0"/>
                <a:cs typeface="Times New Roman" panose="02020603050405020304" pitchFamily="18" charset="0"/>
              </a:rPr>
              <a:t>, 242 (2023).</a:t>
            </a:r>
          </a:p>
          <a:p>
            <a:pPr marL="0" indent="0">
              <a:buNone/>
            </a:pPr>
            <a:r>
              <a:rPr lang="en-US" sz="2000" dirty="0">
                <a:latin typeface="Times New Roman" panose="02020603050405020304" pitchFamily="18" charset="0"/>
                <a:cs typeface="Times New Roman" panose="02020603050405020304" pitchFamily="18" charset="0"/>
              </a:rPr>
              <a:t>8. </a:t>
            </a:r>
            <a:r>
              <a:rPr lang="en-US" sz="2000" dirty="0" err="1">
                <a:latin typeface="Times New Roman" panose="02020603050405020304" pitchFamily="18" charset="0"/>
                <a:cs typeface="Times New Roman" panose="02020603050405020304" pitchFamily="18" charset="0"/>
              </a:rPr>
              <a:t>Duijst</a:t>
            </a:r>
            <a:r>
              <a:rPr lang="en-US" sz="2000" dirty="0">
                <a:latin typeface="Times New Roman" panose="02020603050405020304" pitchFamily="18" charset="0"/>
                <a:cs typeface="Times New Roman" panose="02020603050405020304" pitchFamily="18" charset="0"/>
              </a:rPr>
              <a:t> D: Can we improve the user experience of chatbots with </a:t>
            </a:r>
            <a:r>
              <a:rPr lang="en-US" sz="2000" dirty="0" err="1">
                <a:latin typeface="Times New Roman" panose="02020603050405020304" pitchFamily="18" charset="0"/>
                <a:cs typeface="Times New Roman" panose="02020603050405020304" pitchFamily="18" charset="0"/>
              </a:rPr>
              <a:t>personalisation</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Master's thesis University of Amsterdam </a:t>
            </a:r>
            <a:r>
              <a:rPr lang="en-US" sz="2000" dirty="0">
                <a:latin typeface="Times New Roman" panose="02020603050405020304" pitchFamily="18" charset="0"/>
                <a:cs typeface="Times New Roman" panose="02020603050405020304" pitchFamily="18" charset="0"/>
              </a:rPr>
              <a:t>2017.</a:t>
            </a:r>
          </a:p>
          <a:p>
            <a:pPr marL="0" indent="0">
              <a:buNone/>
            </a:pPr>
            <a:r>
              <a:rPr lang="en-US" sz="2000" dirty="0">
                <a:latin typeface="Times New Roman" panose="02020603050405020304" pitchFamily="18" charset="0"/>
                <a:cs typeface="Times New Roman" panose="02020603050405020304" pitchFamily="18" charset="0"/>
              </a:rPr>
              <a:t>9. </a:t>
            </a:r>
            <a:r>
              <a:rPr lang="en-US" sz="2000" dirty="0" err="1">
                <a:latin typeface="Times New Roman" panose="02020603050405020304" pitchFamily="18" charset="0"/>
                <a:cs typeface="Times New Roman" panose="02020603050405020304" pitchFamily="18" charset="0"/>
              </a:rPr>
              <a:t>Jandoo</a:t>
            </a:r>
            <a:r>
              <a:rPr lang="en-US" sz="2000" dirty="0">
                <a:latin typeface="Times New Roman" panose="02020603050405020304" pitchFamily="18" charset="0"/>
                <a:cs typeface="Times New Roman" panose="02020603050405020304" pitchFamily="18" charset="0"/>
              </a:rPr>
              <a:t> T. WHO guidance for digital health: what it means for researchers. Digital health. 2020 Jan;6:2055207619898984.</a:t>
            </a:r>
          </a:p>
          <a:p>
            <a:pPr marL="0" indent="0">
              <a:buNone/>
            </a:pPr>
            <a:r>
              <a:rPr lang="en-US" sz="2000" dirty="0">
                <a:latin typeface="Times New Roman" panose="02020603050405020304" pitchFamily="18" charset="0"/>
                <a:cs typeface="Times New Roman" panose="02020603050405020304" pitchFamily="18" charset="0"/>
              </a:rPr>
              <a:t>10. Ronquillo, Y., Meyers, A. and </a:t>
            </a:r>
            <a:r>
              <a:rPr lang="en-US" sz="2000" dirty="0" err="1">
                <a:latin typeface="Times New Roman" panose="02020603050405020304" pitchFamily="18" charset="0"/>
                <a:cs typeface="Times New Roman" panose="02020603050405020304" pitchFamily="18" charset="0"/>
              </a:rPr>
              <a:t>Korvek</a:t>
            </a:r>
            <a:r>
              <a:rPr lang="en-US" sz="2000" dirty="0">
                <a:latin typeface="Times New Roman" panose="02020603050405020304" pitchFamily="18" charset="0"/>
                <a:cs typeface="Times New Roman" panose="02020603050405020304" pitchFamily="18" charset="0"/>
              </a:rPr>
              <a:t>, S.J., 2017. Digital health.</a:t>
            </a:r>
          </a:p>
          <a:p>
            <a:pPr marL="0" indent="0">
              <a:buNone/>
            </a:pPr>
            <a:r>
              <a:rPr lang="en-US" sz="2000" dirty="0">
                <a:latin typeface="Times New Roman" panose="02020603050405020304" pitchFamily="18" charset="0"/>
                <a:cs typeface="Times New Roman" panose="02020603050405020304" pitchFamily="18" charset="0"/>
              </a:rPr>
              <a:t>11. Santo, Karla, and Julie Redfern. "Digital health innovations to improve cardiovascular disease care." </a:t>
            </a:r>
            <a:r>
              <a:rPr lang="en-US" sz="2000" i="1" dirty="0">
                <a:latin typeface="Times New Roman" panose="02020603050405020304" pitchFamily="18" charset="0"/>
                <a:cs typeface="Times New Roman" panose="02020603050405020304" pitchFamily="18" charset="0"/>
              </a:rPr>
              <a:t>Current atherosclerosis reports</a:t>
            </a:r>
            <a:r>
              <a:rPr lang="en-US" sz="2000" dirty="0">
                <a:latin typeface="Times New Roman" panose="02020603050405020304" pitchFamily="18" charset="0"/>
                <a:cs typeface="Times New Roman" panose="02020603050405020304" pitchFamily="18" charset="0"/>
              </a:rPr>
              <a:t> 22.12 (2020): 71.</a:t>
            </a:r>
          </a:p>
          <a:p>
            <a:pPr marL="0" indent="0">
              <a:buNone/>
            </a:pPr>
            <a:r>
              <a:rPr lang="en-US" sz="2000" dirty="0">
                <a:latin typeface="Times New Roman" panose="02020603050405020304" pitchFamily="18" charset="0"/>
                <a:cs typeface="Times New Roman" panose="02020603050405020304" pitchFamily="18" charset="0"/>
              </a:rPr>
              <a:t>12. Mihan, Ariana, et al "Mitigating the risk of </a:t>
            </a:r>
            <a:r>
              <a:rPr lang="en-US" sz="1900" dirty="0">
                <a:latin typeface="Times New Roman" panose="02020603050405020304" pitchFamily="18" charset="0"/>
                <a:cs typeface="Times New Roman" panose="02020603050405020304" pitchFamily="18" charset="0"/>
              </a:rPr>
              <a:t>artificial intelligence bias in cardiovascular care." </a:t>
            </a:r>
            <a:r>
              <a:rPr lang="en-US" sz="1900" i="1" dirty="0">
                <a:latin typeface="Times New Roman" panose="02020603050405020304" pitchFamily="18" charset="0"/>
                <a:cs typeface="Times New Roman" panose="02020603050405020304" pitchFamily="18" charset="0"/>
              </a:rPr>
              <a:t>The Lancet Digital Health</a:t>
            </a:r>
            <a:r>
              <a:rPr lang="en-US" sz="1900" dirty="0">
                <a:latin typeface="Times New Roman" panose="02020603050405020304" pitchFamily="18" charset="0"/>
                <a:cs typeface="Times New Roman" panose="02020603050405020304" pitchFamily="18" charset="0"/>
              </a:rPr>
              <a:t> 6.10 (2024): e749-e754.</a:t>
            </a:r>
            <a:endParaRPr lang="en-NG" sz="19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0286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EE234-4726-9E70-F248-91D16F992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28C4C-7D5E-C8E8-0390-2683F5B40D55}"/>
              </a:ext>
            </a:extLst>
          </p:cNvPr>
          <p:cNvSpPr>
            <a:spLocks noGrp="1"/>
          </p:cNvSpPr>
          <p:nvPr>
            <p:ph type="title"/>
          </p:nvPr>
        </p:nvSpPr>
        <p:spPr/>
        <p:txBody>
          <a:bodyPr/>
          <a:lstStyle/>
          <a:p>
            <a:r>
              <a:rPr lang="en-US" dirty="0"/>
              <a:t>What is Artificial intelligence?</a:t>
            </a:r>
            <a:endParaRPr lang="en-NG" dirty="0"/>
          </a:p>
        </p:txBody>
      </p:sp>
      <p:graphicFrame>
        <p:nvGraphicFramePr>
          <p:cNvPr id="5" name="Content Placeholder 2">
            <a:extLst>
              <a:ext uri="{FF2B5EF4-FFF2-40B4-BE49-F238E27FC236}">
                <a16:creationId xmlns:a16="http://schemas.microsoft.com/office/drawing/2014/main" id="{47513A9B-152C-F081-F14C-120AEFB48B03}"/>
              </a:ext>
            </a:extLst>
          </p:cNvPr>
          <p:cNvGraphicFramePr>
            <a:graphicFrameLocks noGrp="1"/>
          </p:cNvGraphicFramePr>
          <p:nvPr>
            <p:ph idx="1"/>
            <p:extLst>
              <p:ext uri="{D42A27DB-BD31-4B8C-83A1-F6EECF244321}">
                <p14:modId xmlns:p14="http://schemas.microsoft.com/office/powerpoint/2010/main" val="10223578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5096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1493</TotalTime>
  <Words>3812</Words>
  <Application>Microsoft Office PowerPoint</Application>
  <PresentationFormat>Widescreen</PresentationFormat>
  <Paragraphs>346</Paragraphs>
  <Slides>87</Slides>
  <Notes>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87</vt:i4>
      </vt:variant>
    </vt:vector>
  </HeadingPairs>
  <TitlesOfParts>
    <vt:vector size="100" baseType="lpstr">
      <vt:lpstr>Aptos</vt:lpstr>
      <vt:lpstr>Aptos Display</vt:lpstr>
      <vt:lpstr>Arial</vt:lpstr>
      <vt:lpstr>Baguet Script</vt:lpstr>
      <vt:lpstr>Calibri</vt:lpstr>
      <vt:lpstr>Calibri Light</vt:lpstr>
      <vt:lpstr>Open Sans Light</vt:lpstr>
      <vt:lpstr>Open Sans Semibold</vt:lpstr>
      <vt:lpstr>Swis721 BT</vt:lpstr>
      <vt:lpstr>Times New Roman</vt:lpstr>
      <vt:lpstr>Office Theme</vt:lpstr>
      <vt:lpstr>1_Office Theme</vt:lpstr>
      <vt:lpstr>2_Office Theme</vt:lpstr>
      <vt:lpstr>Patient care and AI/Digital health </vt:lpstr>
      <vt:lpstr>Conflicts of interest</vt:lpstr>
      <vt:lpstr>Outline</vt:lpstr>
      <vt:lpstr>Introduction</vt:lpstr>
      <vt:lpstr>Introduction </vt:lpstr>
      <vt:lpstr>Projections in Ai development </vt:lpstr>
      <vt:lpstr>History of AI in Healthcare</vt:lpstr>
      <vt:lpstr>PowerPoint Presentation</vt:lpstr>
      <vt:lpstr>What is Artificial intelligence?</vt:lpstr>
      <vt:lpstr>EVOLUTION OF AI</vt:lpstr>
      <vt:lpstr>EVOLUTION OF AI</vt:lpstr>
      <vt:lpstr>Where are we in the AI evolution timeline ?</vt:lpstr>
      <vt:lpstr>Investments in AI</vt:lpstr>
      <vt:lpstr>AI applications</vt:lpstr>
      <vt:lpstr>PowerPoint Presentation</vt:lpstr>
      <vt:lpstr>Utility of AI in Medicare</vt:lpstr>
      <vt:lpstr>PowerPoint Presentation</vt:lpstr>
      <vt:lpstr>Current situation,</vt:lpstr>
      <vt:lpstr>Reasons behind the HUGE potentials of AI  </vt:lpstr>
      <vt:lpstr>Elements of AI</vt:lpstr>
      <vt:lpstr>PowerPoint Presentation</vt:lpstr>
      <vt:lpstr>PowerPoint Presentation</vt:lpstr>
      <vt:lpstr>PowerPoint Presentation</vt:lpstr>
      <vt:lpstr>Digital Health</vt:lpstr>
      <vt:lpstr>Digital health</vt:lpstr>
      <vt:lpstr>Aspects of Applications of AI in Medicine</vt:lpstr>
      <vt:lpstr>PowerPoint Presentation</vt:lpstr>
      <vt:lpstr>Domains of digital health</vt:lpstr>
      <vt:lpstr>Personalized medicine</vt:lpstr>
      <vt:lpstr>Examples of application of digital health- in predictive analytics with AI and Omics</vt:lpstr>
      <vt:lpstr>Examples of application of digital health-remote telemonitoring and mobile health </vt:lpstr>
      <vt:lpstr>Benefits of digital health</vt:lpstr>
      <vt:lpstr>PowerPoint Presentation</vt:lpstr>
      <vt:lpstr>WHAT IS A CHATBOT?</vt:lpstr>
      <vt:lpstr>CHATBOT CAPABILITIES</vt:lpstr>
      <vt:lpstr>CHATBOT CAPABILITIES</vt:lpstr>
      <vt:lpstr>CHATBOT CAPABILITIES</vt:lpstr>
      <vt:lpstr>TYPES OF CHATBOTS</vt:lpstr>
      <vt:lpstr>Attributes Of Chatbots</vt:lpstr>
      <vt:lpstr>Clinical aspects</vt:lpstr>
      <vt:lpstr>The more things change, the more they stay same</vt:lpstr>
      <vt:lpstr>Clinical aspects</vt:lpstr>
      <vt:lpstr>Spectrum of Artificial Intelligence (AI) in Medicine.</vt:lpstr>
      <vt:lpstr>Disease Identification </vt:lpstr>
      <vt:lpstr>Personalized treatment</vt:lpstr>
      <vt:lpstr>Drug discovery/manufacturing </vt:lpstr>
      <vt:lpstr>PowerPoint Presentation</vt:lpstr>
      <vt:lpstr>Epidemic prediction</vt:lpstr>
      <vt:lpstr>PowerPoint Presentation</vt:lpstr>
      <vt:lpstr>Radiology and radiotherapy </vt:lpstr>
      <vt:lpstr>Generalization check for AI use in Radiology</vt:lpstr>
      <vt:lpstr>Smart Electronic health Records</vt:lpstr>
      <vt:lpstr>Regulating use of AI in digital health products</vt:lpstr>
      <vt:lpstr>Clinical trial Research </vt:lpstr>
      <vt:lpstr>AI in clinical research</vt:lpstr>
      <vt:lpstr>Bottle necks of medical practice in Nigeria</vt:lpstr>
      <vt:lpstr>Adaptable AI in medical practice in Nigeria</vt:lpstr>
      <vt:lpstr>REAL WORLD APPLICATIONS for LMICs</vt:lpstr>
      <vt:lpstr>AI chest radiographs</vt:lpstr>
      <vt:lpstr>Results from screening of 200 rural dwellers in Abakaliki with AI chest radiographs</vt:lpstr>
      <vt:lpstr>AI enabled Chest radiograph</vt:lpstr>
      <vt:lpstr>PowerPoint Presentation</vt:lpstr>
      <vt:lpstr>PowerPoint Presentation</vt:lpstr>
      <vt:lpstr>PowerPoint Presentation</vt:lpstr>
      <vt:lpstr>WEARABLE DEVICES</vt:lpstr>
      <vt:lpstr>LinX continuous glucose monitor </vt:lpstr>
      <vt:lpstr>PowerPoint Presentation</vt:lpstr>
      <vt:lpstr>PowerPoint Presentation</vt:lpstr>
      <vt:lpstr>PowerPoint Presentation</vt:lpstr>
      <vt:lpstr>Healthy heart assistant</vt:lpstr>
      <vt:lpstr>PowerPoint Presentation</vt:lpstr>
      <vt:lpstr>Can chatbots improve health workers knowledge and reduce hypertension myths?</vt:lpstr>
      <vt:lpstr>PowerPoint Presentation</vt:lpstr>
      <vt:lpstr>Determinant of Patient’s knowledge of Hypertension: Nurses or Doctors? (based on questions failed in a HKT)</vt:lpstr>
      <vt:lpstr>LEARNINGPOINTS ON CHATBOTS</vt:lpstr>
      <vt:lpstr>AEFUTHA Cardio-Obstetrics Registry (ACORE)</vt:lpstr>
      <vt:lpstr>REMOTE TELEMONITORING</vt:lpstr>
      <vt:lpstr>IMAGE OF UPRIGHT HTM/OMICS Trial</vt:lpstr>
      <vt:lpstr>PowerPoint Presentation</vt:lpstr>
      <vt:lpstr>Telephonic medicine</vt:lpstr>
      <vt:lpstr>REDUCING HEART FAILURE HOSPITALIZATIONS AMONG PATIENTS IN NIGERIA: A HYBRID RANDOMIZED EFFECTIVENESS-IMPLEMENTATION TRIAL OF NURSE-LED HOME CARE: H2O trial.</vt:lpstr>
      <vt:lpstr>Challenges with AI</vt:lpstr>
      <vt:lpstr>Ai Bias consequencies </vt:lpstr>
      <vt:lpstr>Take Home Message </vt:lpstr>
      <vt:lpstr>Thanks for the Audience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Pharmacology</dc:title>
  <dc:creator>Samuel</dc:creator>
  <cp:lastModifiedBy>Godsent Isiguzo</cp:lastModifiedBy>
  <cp:revision>42</cp:revision>
  <dcterms:created xsi:type="dcterms:W3CDTF">2025-10-10T19:46:40Z</dcterms:created>
  <dcterms:modified xsi:type="dcterms:W3CDTF">2025-10-30T16:01:35Z</dcterms:modified>
</cp:coreProperties>
</file>