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7.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8.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4"/>
  </p:notesMasterIdLst>
  <p:sldIdLst>
    <p:sldId id="256" r:id="rId3"/>
    <p:sldId id="1958" r:id="rId4"/>
    <p:sldId id="257" r:id="rId5"/>
    <p:sldId id="351" r:id="rId6"/>
    <p:sldId id="314" r:id="rId7"/>
    <p:sldId id="302" r:id="rId8"/>
    <p:sldId id="315" r:id="rId9"/>
    <p:sldId id="316" r:id="rId10"/>
    <p:sldId id="334" r:id="rId11"/>
    <p:sldId id="308" r:id="rId12"/>
    <p:sldId id="310" r:id="rId13"/>
    <p:sldId id="311" r:id="rId14"/>
    <p:sldId id="282" r:id="rId15"/>
    <p:sldId id="283" r:id="rId16"/>
    <p:sldId id="317" r:id="rId17"/>
    <p:sldId id="352" r:id="rId18"/>
    <p:sldId id="259" r:id="rId19"/>
    <p:sldId id="350" r:id="rId20"/>
    <p:sldId id="355" r:id="rId21"/>
    <p:sldId id="260" r:id="rId22"/>
    <p:sldId id="349" r:id="rId23"/>
    <p:sldId id="301" r:id="rId24"/>
    <p:sldId id="337" r:id="rId25"/>
    <p:sldId id="318" r:id="rId26"/>
    <p:sldId id="300" r:id="rId27"/>
    <p:sldId id="261" r:id="rId28"/>
    <p:sldId id="286" r:id="rId29"/>
    <p:sldId id="345" r:id="rId30"/>
    <p:sldId id="346" r:id="rId31"/>
    <p:sldId id="347" r:id="rId32"/>
    <p:sldId id="348" r:id="rId33"/>
    <p:sldId id="305" r:id="rId34"/>
    <p:sldId id="287" r:id="rId35"/>
    <p:sldId id="299" r:id="rId36"/>
    <p:sldId id="319" r:id="rId37"/>
    <p:sldId id="262" r:id="rId38"/>
    <p:sldId id="263" r:id="rId39"/>
    <p:sldId id="356" r:id="rId40"/>
    <p:sldId id="264" r:id="rId41"/>
    <p:sldId id="294" r:id="rId42"/>
    <p:sldId id="265" r:id="rId43"/>
    <p:sldId id="266" r:id="rId44"/>
    <p:sldId id="267" r:id="rId45"/>
    <p:sldId id="320" r:id="rId46"/>
    <p:sldId id="296" r:id="rId47"/>
    <p:sldId id="295" r:id="rId48"/>
    <p:sldId id="297" r:id="rId49"/>
    <p:sldId id="268" r:id="rId50"/>
    <p:sldId id="269" r:id="rId51"/>
    <p:sldId id="270" r:id="rId52"/>
    <p:sldId id="271" r:id="rId53"/>
    <p:sldId id="272" r:id="rId54"/>
    <p:sldId id="273" r:id="rId55"/>
    <p:sldId id="274" r:id="rId56"/>
    <p:sldId id="275" r:id="rId57"/>
    <p:sldId id="276" r:id="rId58"/>
    <p:sldId id="285" r:id="rId59"/>
    <p:sldId id="290" r:id="rId60"/>
    <p:sldId id="291" r:id="rId61"/>
    <p:sldId id="292" r:id="rId62"/>
    <p:sldId id="1962" r:id="rId63"/>
    <p:sldId id="277" r:id="rId64"/>
    <p:sldId id="357" r:id="rId65"/>
    <p:sldId id="278" r:id="rId66"/>
    <p:sldId id="279" r:id="rId67"/>
    <p:sldId id="358" r:id="rId68"/>
    <p:sldId id="280" r:id="rId69"/>
    <p:sldId id="293" r:id="rId70"/>
    <p:sldId id="1959" r:id="rId71"/>
    <p:sldId id="1961" r:id="rId72"/>
    <p:sldId id="1960" r:id="rId73"/>
  </p:sldIdLst>
  <p:sldSz cx="12192000" cy="6858000"/>
  <p:notesSz cx="6858000" cy="9144000"/>
  <p:defaultText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F003E1-5C59-4FEB-9505-8AAF33B10E05}" v="6" dt="2025-10-30T16:34:03.5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6576" autoAdjust="0"/>
  </p:normalViewPr>
  <p:slideViewPr>
    <p:cSldViewPr snapToGrid="0">
      <p:cViewPr varScale="1">
        <p:scale>
          <a:sx n="51" d="100"/>
          <a:sy n="51" d="100"/>
        </p:scale>
        <p:origin x="1500" y="276"/>
      </p:cViewPr>
      <p:guideLst/>
    </p:cSldViewPr>
  </p:slideViewPr>
  <p:notesTextViewPr>
    <p:cViewPr>
      <p:scale>
        <a:sx n="1" d="1"/>
        <a:sy n="1" d="1"/>
      </p:scale>
      <p:origin x="0" y="0"/>
    </p:cViewPr>
  </p:notesTextViewPr>
  <p:sorterViewPr>
    <p:cViewPr>
      <p:scale>
        <a:sx n="100" d="100"/>
        <a:sy n="100" d="100"/>
      </p:scale>
      <p:origin x="0" y="-3060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dsent Isiguzo" userId="8bd1e3884c480930" providerId="LiveId" clId="{C0FDCCB2-A742-4FB6-BA00-5C6A8EF8E7FB}"/>
    <pc:docChg chg="undo custSel addSld delSld modSld sldOrd">
      <pc:chgData name="Godsent Isiguzo" userId="8bd1e3884c480930" providerId="LiveId" clId="{C0FDCCB2-A742-4FB6-BA00-5C6A8EF8E7FB}" dt="2025-10-30T16:36:20.342" v="98" actId="20577"/>
      <pc:docMkLst>
        <pc:docMk/>
      </pc:docMkLst>
      <pc:sldChg chg="addSp delSp mod">
        <pc:chgData name="Godsent Isiguzo" userId="8bd1e3884c480930" providerId="LiveId" clId="{C0FDCCB2-A742-4FB6-BA00-5C6A8EF8E7FB}" dt="2025-10-30T16:31:42.080" v="11" actId="26606"/>
        <pc:sldMkLst>
          <pc:docMk/>
          <pc:sldMk cId="3246150879" sldId="285"/>
        </pc:sldMkLst>
        <pc:spChg chg="del">
          <ac:chgData name="Godsent Isiguzo" userId="8bd1e3884c480930" providerId="LiveId" clId="{C0FDCCB2-A742-4FB6-BA00-5C6A8EF8E7FB}" dt="2025-10-30T16:31:42.080" v="11" actId="26606"/>
          <ac:spMkLst>
            <pc:docMk/>
            <pc:sldMk cId="3246150879" sldId="285"/>
            <ac:spMk id="3" creationId="{00000000-0000-0000-0000-000000000000}"/>
          </ac:spMkLst>
        </pc:spChg>
        <pc:graphicFrameChg chg="add">
          <ac:chgData name="Godsent Isiguzo" userId="8bd1e3884c480930" providerId="LiveId" clId="{C0FDCCB2-A742-4FB6-BA00-5C6A8EF8E7FB}" dt="2025-10-30T16:31:42.080" v="11" actId="26606"/>
          <ac:graphicFrameMkLst>
            <pc:docMk/>
            <pc:sldMk cId="3246150879" sldId="285"/>
            <ac:graphicFrameMk id="5" creationId="{EBE74AE0-9348-F547-5CBC-CB20C3F418E7}"/>
          </ac:graphicFrameMkLst>
        </pc:graphicFrameChg>
      </pc:sldChg>
      <pc:sldChg chg="addSp delSp modSp mod">
        <pc:chgData name="Godsent Isiguzo" userId="8bd1e3884c480930" providerId="LiveId" clId="{C0FDCCB2-A742-4FB6-BA00-5C6A8EF8E7FB}" dt="2025-10-30T16:32:23.921" v="12" actId="26606"/>
        <pc:sldMkLst>
          <pc:docMk/>
          <pc:sldMk cId="1197344780" sldId="290"/>
        </pc:sldMkLst>
        <pc:spChg chg="mod">
          <ac:chgData name="Godsent Isiguzo" userId="8bd1e3884c480930" providerId="LiveId" clId="{C0FDCCB2-A742-4FB6-BA00-5C6A8EF8E7FB}" dt="2025-10-30T16:32:23.921" v="12" actId="26606"/>
          <ac:spMkLst>
            <pc:docMk/>
            <pc:sldMk cId="1197344780" sldId="290"/>
            <ac:spMk id="2" creationId="{00000000-0000-0000-0000-000000000000}"/>
          </ac:spMkLst>
        </pc:spChg>
        <pc:spChg chg="del">
          <ac:chgData name="Godsent Isiguzo" userId="8bd1e3884c480930" providerId="LiveId" clId="{C0FDCCB2-A742-4FB6-BA00-5C6A8EF8E7FB}" dt="2025-10-30T16:32:23.921" v="12" actId="26606"/>
          <ac:spMkLst>
            <pc:docMk/>
            <pc:sldMk cId="1197344780" sldId="290"/>
            <ac:spMk id="9" creationId="{53B021B3-DE93-4AB7-8A18-CF5F1CED88B8}"/>
          </ac:spMkLst>
        </pc:spChg>
        <pc:spChg chg="del">
          <ac:chgData name="Godsent Isiguzo" userId="8bd1e3884c480930" providerId="LiveId" clId="{C0FDCCB2-A742-4FB6-BA00-5C6A8EF8E7FB}" dt="2025-10-30T16:32:23.921" v="12" actId="26606"/>
          <ac:spMkLst>
            <pc:docMk/>
            <pc:sldMk cId="1197344780" sldId="290"/>
            <ac:spMk id="11" creationId="{52D502E5-F6B4-4D58-B4AE-FC466FF15EE8}"/>
          </ac:spMkLst>
        </pc:spChg>
        <pc:spChg chg="del">
          <ac:chgData name="Godsent Isiguzo" userId="8bd1e3884c480930" providerId="LiveId" clId="{C0FDCCB2-A742-4FB6-BA00-5C6A8EF8E7FB}" dt="2025-10-30T16:32:23.921" v="12" actId="26606"/>
          <ac:spMkLst>
            <pc:docMk/>
            <pc:sldMk cId="1197344780" sldId="290"/>
            <ac:spMk id="13" creationId="{9DECDBF4-02B6-4BB4-B65B-B8107AD6A9E8}"/>
          </ac:spMkLst>
        </pc:spChg>
        <pc:spChg chg="add">
          <ac:chgData name="Godsent Isiguzo" userId="8bd1e3884c480930" providerId="LiveId" clId="{C0FDCCB2-A742-4FB6-BA00-5C6A8EF8E7FB}" dt="2025-10-30T16:32:23.921" v="12" actId="26606"/>
          <ac:spMkLst>
            <pc:docMk/>
            <pc:sldMk cId="1197344780" sldId="290"/>
            <ac:spMk id="18" creationId="{6C4028FD-8BAA-4A19-BFDE-594D991B7552}"/>
          </ac:spMkLst>
        </pc:spChg>
        <pc:graphicFrameChg chg="mod modGraphic">
          <ac:chgData name="Godsent Isiguzo" userId="8bd1e3884c480930" providerId="LiveId" clId="{C0FDCCB2-A742-4FB6-BA00-5C6A8EF8E7FB}" dt="2025-10-30T16:32:23.921" v="12" actId="26606"/>
          <ac:graphicFrameMkLst>
            <pc:docMk/>
            <pc:sldMk cId="1197344780" sldId="290"/>
            <ac:graphicFrameMk id="5" creationId="{0670E130-AFAC-BDF2-F604-EC00BDECB0AD}"/>
          </ac:graphicFrameMkLst>
        </pc:graphicFrameChg>
      </pc:sldChg>
      <pc:sldChg chg="addSp modSp mod">
        <pc:chgData name="Godsent Isiguzo" userId="8bd1e3884c480930" providerId="LiveId" clId="{C0FDCCB2-A742-4FB6-BA00-5C6A8EF8E7FB}" dt="2025-10-30T16:26:37.814" v="8" actId="14100"/>
        <pc:sldMkLst>
          <pc:docMk/>
          <pc:sldMk cId="3763607975" sldId="334"/>
        </pc:sldMkLst>
        <pc:picChg chg="add mod">
          <ac:chgData name="Godsent Isiguzo" userId="8bd1e3884c480930" providerId="LiveId" clId="{C0FDCCB2-A742-4FB6-BA00-5C6A8EF8E7FB}" dt="2025-10-30T16:26:31.088" v="7" actId="14100"/>
          <ac:picMkLst>
            <pc:docMk/>
            <pc:sldMk cId="3763607975" sldId="334"/>
            <ac:picMk id="2" creationId="{828A2B47-E586-1098-2FCC-12798E4C2D77}"/>
          </ac:picMkLst>
        </pc:picChg>
        <pc:picChg chg="mod">
          <ac:chgData name="Godsent Isiguzo" userId="8bd1e3884c480930" providerId="LiveId" clId="{C0FDCCB2-A742-4FB6-BA00-5C6A8EF8E7FB}" dt="2025-10-30T16:26:37.814" v="8" actId="14100"/>
          <ac:picMkLst>
            <pc:docMk/>
            <pc:sldMk cId="3763607975" sldId="334"/>
            <ac:picMk id="3" creationId="{C24C0F41-D682-A6DD-C71F-A4BA03BA37FD}"/>
          </ac:picMkLst>
        </pc:picChg>
      </pc:sldChg>
      <pc:sldChg chg="del">
        <pc:chgData name="Godsent Isiguzo" userId="8bd1e3884c480930" providerId="LiveId" clId="{C0FDCCB2-A742-4FB6-BA00-5C6A8EF8E7FB}" dt="2025-10-30T16:26:20.910" v="6" actId="47"/>
        <pc:sldMkLst>
          <pc:docMk/>
          <pc:sldMk cId="2228074678" sldId="335"/>
        </pc:sldMkLst>
      </pc:sldChg>
      <pc:sldChg chg="ord">
        <pc:chgData name="Godsent Isiguzo" userId="8bd1e3884c480930" providerId="LiveId" clId="{C0FDCCB2-A742-4FB6-BA00-5C6A8EF8E7FB}" dt="2025-10-30T16:27:34.718" v="10"/>
        <pc:sldMkLst>
          <pc:docMk/>
          <pc:sldMk cId="1992375282" sldId="337"/>
        </pc:sldMkLst>
      </pc:sldChg>
      <pc:sldChg chg="del">
        <pc:chgData name="Godsent Isiguzo" userId="8bd1e3884c480930" providerId="LiveId" clId="{C0FDCCB2-A742-4FB6-BA00-5C6A8EF8E7FB}" dt="2025-10-30T16:35:32.669" v="69" actId="47"/>
        <pc:sldMkLst>
          <pc:docMk/>
          <pc:sldMk cId="876729691" sldId="354"/>
        </pc:sldMkLst>
      </pc:sldChg>
      <pc:sldChg chg="add del">
        <pc:chgData name="Godsent Isiguzo" userId="8bd1e3884c480930" providerId="LiveId" clId="{C0FDCCB2-A742-4FB6-BA00-5C6A8EF8E7FB}" dt="2025-10-30T16:33:23.982" v="14" actId="2890"/>
        <pc:sldMkLst>
          <pc:docMk/>
          <pc:sldMk cId="1701972026" sldId="1962"/>
        </pc:sldMkLst>
      </pc:sldChg>
      <pc:sldChg chg="addSp delSp modSp add mod">
        <pc:chgData name="Godsent Isiguzo" userId="8bd1e3884c480930" providerId="LiveId" clId="{C0FDCCB2-A742-4FB6-BA00-5C6A8EF8E7FB}" dt="2025-10-30T16:36:20.342" v="98" actId="20577"/>
        <pc:sldMkLst>
          <pc:docMk/>
          <pc:sldMk cId="2563343291" sldId="1962"/>
        </pc:sldMkLst>
        <pc:spChg chg="mod">
          <ac:chgData name="Godsent Isiguzo" userId="8bd1e3884c480930" providerId="LiveId" clId="{C0FDCCB2-A742-4FB6-BA00-5C6A8EF8E7FB}" dt="2025-10-30T16:36:20.342" v="98" actId="20577"/>
          <ac:spMkLst>
            <pc:docMk/>
            <pc:sldMk cId="2563343291" sldId="1962"/>
            <ac:spMk id="2" creationId="{FD4D6062-7487-D307-1997-2B7FC53DD991}"/>
          </ac:spMkLst>
        </pc:spChg>
        <pc:spChg chg="add del mod">
          <ac:chgData name="Godsent Isiguzo" userId="8bd1e3884c480930" providerId="LiveId" clId="{C0FDCCB2-A742-4FB6-BA00-5C6A8EF8E7FB}" dt="2025-10-30T16:34:01.089" v="19" actId="478"/>
          <ac:spMkLst>
            <pc:docMk/>
            <pc:sldMk cId="2563343291" sldId="1962"/>
            <ac:spMk id="4" creationId="{23F35A1A-80E2-8029-7F0D-1637EEEB996B}"/>
          </ac:spMkLst>
        </pc:spChg>
        <pc:graphicFrameChg chg="del">
          <ac:chgData name="Godsent Isiguzo" userId="8bd1e3884c480930" providerId="LiveId" clId="{C0FDCCB2-A742-4FB6-BA00-5C6A8EF8E7FB}" dt="2025-10-30T16:33:42.446" v="16" actId="478"/>
          <ac:graphicFrameMkLst>
            <pc:docMk/>
            <pc:sldMk cId="2563343291" sldId="1962"/>
            <ac:graphicFrameMk id="5" creationId="{43866C9E-E45E-CBDB-524D-B5C5547D439D}"/>
          </ac:graphicFrameMkLst>
        </pc:graphicFrameChg>
        <pc:graphicFrameChg chg="add mod">
          <ac:chgData name="Godsent Isiguzo" userId="8bd1e3884c480930" providerId="LiveId" clId="{C0FDCCB2-A742-4FB6-BA00-5C6A8EF8E7FB}" dt="2025-10-30T16:33:53.929" v="18"/>
          <ac:graphicFrameMkLst>
            <pc:docMk/>
            <pc:sldMk cId="2563343291" sldId="1962"/>
            <ac:graphicFrameMk id="6" creationId="{FF66690E-881D-FD41-3EC4-FD7F2885AFAC}"/>
          </ac:graphicFrameMkLst>
        </pc:graphicFrameChg>
        <pc:graphicFrameChg chg="add mod">
          <ac:chgData name="Godsent Isiguzo" userId="8bd1e3884c480930" providerId="LiveId" clId="{C0FDCCB2-A742-4FB6-BA00-5C6A8EF8E7FB}" dt="2025-10-30T16:34:03.546" v="20"/>
          <ac:graphicFrameMkLst>
            <pc:docMk/>
            <pc:sldMk cId="2563343291" sldId="1962"/>
            <ac:graphicFrameMk id="7" creationId="{3CD62FE1-11B6-D627-FA0E-493230E76EB7}"/>
          </ac:graphicFrameMkLst>
        </pc:graphicFrame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10.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ata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4" Type="http://schemas.openxmlformats.org/officeDocument/2006/relationships/image" Target="../media/image68.svg"/></Relationships>
</file>

<file path=ppt/diagrams/_rels/data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71.svg"/></Relationships>
</file>

<file path=ppt/diagrams/_rels/data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_rels/data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84.svg"/></Relationships>
</file>

<file path=ppt/diagrams/_rels/data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ata17.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diagrams/_rels/data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43.svg"/></Relationships>
</file>

<file path=ppt/diagrams/_rels/data2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diagrams/_rels/data2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svg"/><Relationship Id="rId1" Type="http://schemas.openxmlformats.org/officeDocument/2006/relationships/image" Target="../media/image108.png"/><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111.svg"/></Relationships>
</file>

<file path=ppt/diagrams/_rels/data2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115.svg"/></Relationships>
</file>

<file path=ppt/diagrams/_rels/data2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117.png"/><Relationship Id="rId7" Type="http://schemas.openxmlformats.org/officeDocument/2006/relationships/image" Target="../media/image46.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20.svg"/><Relationship Id="rId5" Type="http://schemas.openxmlformats.org/officeDocument/2006/relationships/image" Target="../media/image119.png"/><Relationship Id="rId10" Type="http://schemas.openxmlformats.org/officeDocument/2006/relationships/image" Target="../media/image122.svg"/><Relationship Id="rId4" Type="http://schemas.openxmlformats.org/officeDocument/2006/relationships/image" Target="../media/image118.svg"/><Relationship Id="rId9" Type="http://schemas.openxmlformats.org/officeDocument/2006/relationships/image" Target="../media/image121.png"/></Relationships>
</file>

<file path=ppt/diagrams/_rels/data25.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svg"/><Relationship Id="rId1" Type="http://schemas.openxmlformats.org/officeDocument/2006/relationships/image" Target="../media/image125.png"/><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28.svg"/></Relationships>
</file>

<file path=ppt/diagrams/_rels/data2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34.svg"/></Relationships>
</file>

<file path=ppt/diagrams/_rels/data2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svg"/><Relationship Id="rId1" Type="http://schemas.openxmlformats.org/officeDocument/2006/relationships/image" Target="../media/image135.png"/><Relationship Id="rId6" Type="http://schemas.openxmlformats.org/officeDocument/2006/relationships/image" Target="../media/image140.svg"/><Relationship Id="rId5" Type="http://schemas.openxmlformats.org/officeDocument/2006/relationships/image" Target="../media/image139.png"/><Relationship Id="rId4" Type="http://schemas.openxmlformats.org/officeDocument/2006/relationships/image" Target="../media/image138.svg"/></Relationships>
</file>

<file path=ppt/diagrams/_rels/data2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svg"/><Relationship Id="rId1" Type="http://schemas.openxmlformats.org/officeDocument/2006/relationships/image" Target="../media/image141.png"/><Relationship Id="rId6" Type="http://schemas.openxmlformats.org/officeDocument/2006/relationships/image" Target="../media/image146.svg"/><Relationship Id="rId5" Type="http://schemas.openxmlformats.org/officeDocument/2006/relationships/image" Target="../media/image145.png"/><Relationship Id="rId4" Type="http://schemas.openxmlformats.org/officeDocument/2006/relationships/image" Target="../media/image144.svg"/></Relationships>
</file>

<file path=ppt/diagrams/_rels/data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3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svg"/><Relationship Id="rId1" Type="http://schemas.openxmlformats.org/officeDocument/2006/relationships/image" Target="../media/image147.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150.svg"/></Relationships>
</file>

<file path=ppt/diagrams/_rels/data32.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153.png"/><Relationship Id="rId7" Type="http://schemas.openxmlformats.org/officeDocument/2006/relationships/image" Target="../media/image63.png"/><Relationship Id="rId2" Type="http://schemas.openxmlformats.org/officeDocument/2006/relationships/image" Target="../media/image152.svg"/><Relationship Id="rId1" Type="http://schemas.openxmlformats.org/officeDocument/2006/relationships/image" Target="../media/image151.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154.svg"/></Relationships>
</file>

<file path=ppt/diagrams/_rels/data3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svg"/><Relationship Id="rId1" Type="http://schemas.openxmlformats.org/officeDocument/2006/relationships/image" Target="../media/image155.png"/><Relationship Id="rId6" Type="http://schemas.openxmlformats.org/officeDocument/2006/relationships/image" Target="../media/image160.svg"/><Relationship Id="rId5" Type="http://schemas.openxmlformats.org/officeDocument/2006/relationships/image" Target="../media/image159.png"/><Relationship Id="rId4" Type="http://schemas.openxmlformats.org/officeDocument/2006/relationships/image" Target="../media/image158.svg"/></Relationships>
</file>

<file path=ppt/diagrams/_rels/data3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svg"/><Relationship Id="rId1" Type="http://schemas.openxmlformats.org/officeDocument/2006/relationships/image" Target="../media/image161.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164.svg"/></Relationships>
</file>

<file path=ppt/diagrams/_rels/data3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image" Target="../media/image166.svg"/></Relationships>
</file>

<file path=ppt/diagrams/_rels/data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66.svg"/></Relationships>
</file>

<file path=ppt/diagrams/_rels/data3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svg"/><Relationship Id="rId1" Type="http://schemas.openxmlformats.org/officeDocument/2006/relationships/image" Target="../media/image167.png"/><Relationship Id="rId6" Type="http://schemas.openxmlformats.org/officeDocument/2006/relationships/image" Target="../media/image172.svg"/><Relationship Id="rId5" Type="http://schemas.openxmlformats.org/officeDocument/2006/relationships/image" Target="../media/image171.png"/><Relationship Id="rId4" Type="http://schemas.openxmlformats.org/officeDocument/2006/relationships/image" Target="../media/image170.svg"/></Relationships>
</file>

<file path=ppt/diagrams/_rels/data4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svg"/><Relationship Id="rId1" Type="http://schemas.openxmlformats.org/officeDocument/2006/relationships/image" Target="../media/image174.png"/><Relationship Id="rId6" Type="http://schemas.openxmlformats.org/officeDocument/2006/relationships/image" Target="../media/image162.svg"/><Relationship Id="rId5" Type="http://schemas.openxmlformats.org/officeDocument/2006/relationships/image" Target="../media/image161.png"/><Relationship Id="rId4" Type="http://schemas.openxmlformats.org/officeDocument/2006/relationships/image" Target="../media/image177.svg"/></Relationships>
</file>

<file path=ppt/diagrams/_rels/data4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svg"/><Relationship Id="rId1" Type="http://schemas.openxmlformats.org/officeDocument/2006/relationships/image" Target="../media/image180.png"/><Relationship Id="rId6" Type="http://schemas.openxmlformats.org/officeDocument/2006/relationships/image" Target="../media/image185.svg"/><Relationship Id="rId5" Type="http://schemas.openxmlformats.org/officeDocument/2006/relationships/image" Target="../media/image184.png"/><Relationship Id="rId4" Type="http://schemas.openxmlformats.org/officeDocument/2006/relationships/image" Target="../media/image183.svg"/></Relationships>
</file>

<file path=ppt/diagrams/_rels/data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9.svg"/></Relationships>
</file>

<file path=ppt/diagrams/_rels/data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11.svg"/><Relationship Id="rId11" Type="http://schemas.openxmlformats.org/officeDocument/2006/relationships/image" Target="../media/image40.png"/><Relationship Id="rId5" Type="http://schemas.openxmlformats.org/officeDocument/2006/relationships/image" Target="../media/image10.png"/><Relationship Id="rId10" Type="http://schemas.openxmlformats.org/officeDocument/2006/relationships/image" Target="../media/image39.svg"/><Relationship Id="rId4" Type="http://schemas.openxmlformats.org/officeDocument/2006/relationships/image" Target="../media/image35.svg"/><Relationship Id="rId9" Type="http://schemas.openxmlformats.org/officeDocument/2006/relationships/image" Target="../media/image38.png"/></Relationships>
</file>

<file path=ppt/diagrams/_rels/data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4" Type="http://schemas.openxmlformats.org/officeDocument/2006/relationships/image" Target="../media/image68.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71.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84.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rawing17.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diagrams/_rels/drawing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43.svg"/></Relationships>
</file>

<file path=ppt/diagrams/_rels/drawing2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diagrams/_rels/drawing2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svg"/><Relationship Id="rId1" Type="http://schemas.openxmlformats.org/officeDocument/2006/relationships/image" Target="../media/image108.png"/><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111.svg"/></Relationships>
</file>

<file path=ppt/diagrams/_rels/drawing2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115.svg"/></Relationships>
</file>

<file path=ppt/diagrams/_rels/drawing2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117.png"/><Relationship Id="rId7" Type="http://schemas.openxmlformats.org/officeDocument/2006/relationships/image" Target="../media/image46.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20.svg"/><Relationship Id="rId5" Type="http://schemas.openxmlformats.org/officeDocument/2006/relationships/image" Target="../media/image119.png"/><Relationship Id="rId10" Type="http://schemas.openxmlformats.org/officeDocument/2006/relationships/image" Target="../media/image122.svg"/><Relationship Id="rId4" Type="http://schemas.openxmlformats.org/officeDocument/2006/relationships/image" Target="../media/image118.svg"/><Relationship Id="rId9" Type="http://schemas.openxmlformats.org/officeDocument/2006/relationships/image" Target="../media/image121.png"/></Relationships>
</file>

<file path=ppt/diagrams/_rels/drawing25.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svg"/><Relationship Id="rId1" Type="http://schemas.openxmlformats.org/officeDocument/2006/relationships/image" Target="../media/image125.png"/><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28.svg"/></Relationships>
</file>

<file path=ppt/diagrams/_rels/drawing2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34.svg"/></Relationships>
</file>

<file path=ppt/diagrams/_rels/drawing2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svg"/><Relationship Id="rId1" Type="http://schemas.openxmlformats.org/officeDocument/2006/relationships/image" Target="../media/image135.png"/><Relationship Id="rId6" Type="http://schemas.openxmlformats.org/officeDocument/2006/relationships/image" Target="../media/image140.svg"/><Relationship Id="rId5" Type="http://schemas.openxmlformats.org/officeDocument/2006/relationships/image" Target="../media/image139.png"/><Relationship Id="rId4" Type="http://schemas.openxmlformats.org/officeDocument/2006/relationships/image" Target="../media/image138.svg"/></Relationships>
</file>

<file path=ppt/diagrams/_rels/drawing2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svg"/><Relationship Id="rId1" Type="http://schemas.openxmlformats.org/officeDocument/2006/relationships/image" Target="../media/image141.png"/><Relationship Id="rId6" Type="http://schemas.openxmlformats.org/officeDocument/2006/relationships/image" Target="../media/image146.svg"/><Relationship Id="rId5" Type="http://schemas.openxmlformats.org/officeDocument/2006/relationships/image" Target="../media/image145.png"/><Relationship Id="rId4" Type="http://schemas.openxmlformats.org/officeDocument/2006/relationships/image" Target="../media/image14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3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svg"/><Relationship Id="rId1" Type="http://schemas.openxmlformats.org/officeDocument/2006/relationships/image" Target="../media/image147.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150.svg"/></Relationships>
</file>

<file path=ppt/diagrams/_rels/drawing32.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153.png"/><Relationship Id="rId7" Type="http://schemas.openxmlformats.org/officeDocument/2006/relationships/image" Target="../media/image63.png"/><Relationship Id="rId2" Type="http://schemas.openxmlformats.org/officeDocument/2006/relationships/image" Target="../media/image152.svg"/><Relationship Id="rId1" Type="http://schemas.openxmlformats.org/officeDocument/2006/relationships/image" Target="../media/image151.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154.svg"/></Relationships>
</file>

<file path=ppt/diagrams/_rels/drawing3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svg"/><Relationship Id="rId1" Type="http://schemas.openxmlformats.org/officeDocument/2006/relationships/image" Target="../media/image155.png"/><Relationship Id="rId6" Type="http://schemas.openxmlformats.org/officeDocument/2006/relationships/image" Target="../media/image160.svg"/><Relationship Id="rId5" Type="http://schemas.openxmlformats.org/officeDocument/2006/relationships/image" Target="../media/image159.png"/><Relationship Id="rId4" Type="http://schemas.openxmlformats.org/officeDocument/2006/relationships/image" Target="../media/image158.svg"/></Relationships>
</file>

<file path=ppt/diagrams/_rels/drawing3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svg"/><Relationship Id="rId1" Type="http://schemas.openxmlformats.org/officeDocument/2006/relationships/image" Target="../media/image161.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164.svg"/></Relationships>
</file>

<file path=ppt/diagrams/_rels/drawing3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image" Target="../media/image166.svg"/></Relationships>
</file>

<file path=ppt/diagrams/_rels/drawing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66.svg"/></Relationships>
</file>

<file path=ppt/diagrams/_rels/drawing3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svg"/><Relationship Id="rId1" Type="http://schemas.openxmlformats.org/officeDocument/2006/relationships/image" Target="../media/image167.png"/><Relationship Id="rId6" Type="http://schemas.openxmlformats.org/officeDocument/2006/relationships/image" Target="../media/image172.svg"/><Relationship Id="rId5" Type="http://schemas.openxmlformats.org/officeDocument/2006/relationships/image" Target="../media/image171.png"/><Relationship Id="rId4" Type="http://schemas.openxmlformats.org/officeDocument/2006/relationships/image" Target="../media/image170.svg"/></Relationships>
</file>

<file path=ppt/diagrams/_rels/drawing4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svg"/><Relationship Id="rId1" Type="http://schemas.openxmlformats.org/officeDocument/2006/relationships/image" Target="../media/image174.png"/><Relationship Id="rId6" Type="http://schemas.openxmlformats.org/officeDocument/2006/relationships/image" Target="../media/image162.svg"/><Relationship Id="rId5" Type="http://schemas.openxmlformats.org/officeDocument/2006/relationships/image" Target="../media/image161.png"/><Relationship Id="rId4" Type="http://schemas.openxmlformats.org/officeDocument/2006/relationships/image" Target="../media/image177.svg"/></Relationships>
</file>

<file path=ppt/diagrams/_rels/drawing4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svg"/><Relationship Id="rId1" Type="http://schemas.openxmlformats.org/officeDocument/2006/relationships/image" Target="../media/image180.png"/><Relationship Id="rId6" Type="http://schemas.openxmlformats.org/officeDocument/2006/relationships/image" Target="../media/image185.svg"/><Relationship Id="rId5" Type="http://schemas.openxmlformats.org/officeDocument/2006/relationships/image" Target="../media/image184.png"/><Relationship Id="rId4" Type="http://schemas.openxmlformats.org/officeDocument/2006/relationships/image" Target="../media/image183.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9.svg"/></Relationships>
</file>

<file path=ppt/diagrams/_rels/drawing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11.svg"/><Relationship Id="rId11" Type="http://schemas.openxmlformats.org/officeDocument/2006/relationships/image" Target="../media/image40.png"/><Relationship Id="rId5" Type="http://schemas.openxmlformats.org/officeDocument/2006/relationships/image" Target="../media/image10.png"/><Relationship Id="rId10" Type="http://schemas.openxmlformats.org/officeDocument/2006/relationships/image" Target="../media/image39.svg"/><Relationship Id="rId4" Type="http://schemas.openxmlformats.org/officeDocument/2006/relationships/image" Target="../media/image35.svg"/><Relationship Id="rId9" Type="http://schemas.openxmlformats.org/officeDocument/2006/relationships/image" Target="../media/image38.png"/></Relationships>
</file>

<file path=ppt/diagrams/_rels/drawing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4E45315A-B55B-45C1-9C68-50E7B271F3D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0F135E4-E5FD-44F1-9323-4682E283CC8E}">
      <dgm:prSet/>
      <dgm:spPr/>
      <dgm:t>
        <a:bodyPr/>
        <a:lstStyle/>
        <a:p>
          <a:pPr>
            <a:lnSpc>
              <a:spcPct val="100000"/>
            </a:lnSpc>
          </a:pPr>
          <a:r>
            <a:rPr lang="en-US"/>
            <a:t>High rate of molecule attrition-safety concerns</a:t>
          </a:r>
        </a:p>
      </dgm:t>
    </dgm:pt>
    <dgm:pt modelId="{BD3E38EE-CA83-4090-9C3C-74058F02A109}" type="parTrans" cxnId="{4C49303E-FC04-4247-905C-66BDFA9F0772}">
      <dgm:prSet/>
      <dgm:spPr/>
      <dgm:t>
        <a:bodyPr/>
        <a:lstStyle/>
        <a:p>
          <a:endParaRPr lang="en-US"/>
        </a:p>
      </dgm:t>
    </dgm:pt>
    <dgm:pt modelId="{C0432641-18F3-45A6-B6F0-403786ECC74D}" type="sibTrans" cxnId="{4C49303E-FC04-4247-905C-66BDFA9F0772}">
      <dgm:prSet/>
      <dgm:spPr/>
      <dgm:t>
        <a:bodyPr/>
        <a:lstStyle/>
        <a:p>
          <a:endParaRPr lang="en-US"/>
        </a:p>
      </dgm:t>
    </dgm:pt>
    <dgm:pt modelId="{2A642F4D-18FC-487C-939C-4B6A66BC3E67}">
      <dgm:prSet/>
      <dgm:spPr/>
      <dgm:t>
        <a:bodyPr/>
        <a:lstStyle/>
        <a:p>
          <a:pPr>
            <a:lnSpc>
              <a:spcPct val="100000"/>
            </a:lnSpc>
          </a:pPr>
          <a:r>
            <a:rPr lang="en-US"/>
            <a:t>Cost of clinical trials</a:t>
          </a:r>
        </a:p>
      </dgm:t>
    </dgm:pt>
    <dgm:pt modelId="{F2A47B54-712E-4977-8AE4-0086E4A5B4F6}" type="parTrans" cxnId="{78C81C5B-D9C0-4205-BDDC-6FE67C0BF279}">
      <dgm:prSet/>
      <dgm:spPr/>
      <dgm:t>
        <a:bodyPr/>
        <a:lstStyle/>
        <a:p>
          <a:endParaRPr lang="en-US"/>
        </a:p>
      </dgm:t>
    </dgm:pt>
    <dgm:pt modelId="{D5B9D039-0DD6-44C7-A400-A048BF8FA416}" type="sibTrans" cxnId="{78C81C5B-D9C0-4205-BDDC-6FE67C0BF279}">
      <dgm:prSet/>
      <dgm:spPr/>
      <dgm:t>
        <a:bodyPr/>
        <a:lstStyle/>
        <a:p>
          <a:endParaRPr lang="en-US"/>
        </a:p>
      </dgm:t>
    </dgm:pt>
    <dgm:pt modelId="{B60A5A8E-5C58-4C8F-A071-C32C832DAEA4}">
      <dgm:prSet/>
      <dgm:spPr/>
      <dgm:t>
        <a:bodyPr/>
        <a:lstStyle/>
        <a:p>
          <a:pPr>
            <a:lnSpc>
              <a:spcPct val="100000"/>
            </a:lnSpc>
          </a:pPr>
          <a:r>
            <a:rPr lang="en-US"/>
            <a:t>Timeline for drug discovery</a:t>
          </a:r>
        </a:p>
      </dgm:t>
    </dgm:pt>
    <dgm:pt modelId="{10C9BA79-BCEE-4F81-8F1A-11F9B8654045}" type="parTrans" cxnId="{2EE157E9-11FC-4563-8CD3-1309E63D9E5A}">
      <dgm:prSet/>
      <dgm:spPr/>
      <dgm:t>
        <a:bodyPr/>
        <a:lstStyle/>
        <a:p>
          <a:endParaRPr lang="en-US"/>
        </a:p>
      </dgm:t>
    </dgm:pt>
    <dgm:pt modelId="{055E35A1-F8FA-4C16-B6AA-FA6FBB3FAB13}" type="sibTrans" cxnId="{2EE157E9-11FC-4563-8CD3-1309E63D9E5A}">
      <dgm:prSet/>
      <dgm:spPr/>
      <dgm:t>
        <a:bodyPr/>
        <a:lstStyle/>
        <a:p>
          <a:endParaRPr lang="en-US"/>
        </a:p>
      </dgm:t>
    </dgm:pt>
    <dgm:pt modelId="{00F8EB66-2E35-4128-AD3F-8CCDC22ECE9A}" type="pres">
      <dgm:prSet presAssocID="{4E45315A-B55B-45C1-9C68-50E7B271F3DB}" presName="root" presStyleCnt="0">
        <dgm:presLayoutVars>
          <dgm:dir/>
          <dgm:resizeHandles val="exact"/>
        </dgm:presLayoutVars>
      </dgm:prSet>
      <dgm:spPr/>
    </dgm:pt>
    <dgm:pt modelId="{6BF05FF3-2ABF-487B-B923-BE39F6847974}" type="pres">
      <dgm:prSet presAssocID="{60F135E4-E5FD-44F1-9323-4682E283CC8E}" presName="compNode" presStyleCnt="0"/>
      <dgm:spPr/>
    </dgm:pt>
    <dgm:pt modelId="{34EB2C58-F99C-4407-9F2C-58A5A6E561D1}" type="pres">
      <dgm:prSet presAssocID="{60F135E4-E5FD-44F1-9323-4682E283CC8E}" presName="bgRect" presStyleLbl="bgShp" presStyleIdx="0" presStyleCnt="3"/>
      <dgm:spPr/>
    </dgm:pt>
    <dgm:pt modelId="{351E5645-6470-4C87-A5B3-DECCDC24418A}" type="pres">
      <dgm:prSet presAssocID="{60F135E4-E5FD-44F1-9323-4682E283CC8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tom"/>
        </a:ext>
      </dgm:extLst>
    </dgm:pt>
    <dgm:pt modelId="{380923C6-DF99-43A9-96CF-8B62FB020FA0}" type="pres">
      <dgm:prSet presAssocID="{60F135E4-E5FD-44F1-9323-4682E283CC8E}" presName="spaceRect" presStyleCnt="0"/>
      <dgm:spPr/>
    </dgm:pt>
    <dgm:pt modelId="{43902DD0-F2CE-4DA3-95EF-8A1657B78B5F}" type="pres">
      <dgm:prSet presAssocID="{60F135E4-E5FD-44F1-9323-4682E283CC8E}" presName="parTx" presStyleLbl="revTx" presStyleIdx="0" presStyleCnt="3">
        <dgm:presLayoutVars>
          <dgm:chMax val="0"/>
          <dgm:chPref val="0"/>
        </dgm:presLayoutVars>
      </dgm:prSet>
      <dgm:spPr/>
    </dgm:pt>
    <dgm:pt modelId="{8CB39ED6-D0B4-4FF3-90A4-C890C2E3AA9A}" type="pres">
      <dgm:prSet presAssocID="{C0432641-18F3-45A6-B6F0-403786ECC74D}" presName="sibTrans" presStyleCnt="0"/>
      <dgm:spPr/>
    </dgm:pt>
    <dgm:pt modelId="{A1CCEB0B-36C9-47E8-9A9F-AC9433653FA1}" type="pres">
      <dgm:prSet presAssocID="{2A642F4D-18FC-487C-939C-4B6A66BC3E67}" presName="compNode" presStyleCnt="0"/>
      <dgm:spPr/>
    </dgm:pt>
    <dgm:pt modelId="{2540917F-87C2-42E7-A812-50F5E70D1FFB}" type="pres">
      <dgm:prSet presAssocID="{2A642F4D-18FC-487C-939C-4B6A66BC3E67}" presName="bgRect" presStyleLbl="bgShp" presStyleIdx="1" presStyleCnt="3"/>
      <dgm:spPr/>
    </dgm:pt>
    <dgm:pt modelId="{AFA564F4-E4AA-4E0E-BE5B-DAF08FBD14AA}" type="pres">
      <dgm:prSet presAssocID="{2A642F4D-18FC-487C-939C-4B6A66BC3E6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ey"/>
        </a:ext>
      </dgm:extLst>
    </dgm:pt>
    <dgm:pt modelId="{8903D71B-86F1-4044-AD75-311AEDB97387}" type="pres">
      <dgm:prSet presAssocID="{2A642F4D-18FC-487C-939C-4B6A66BC3E67}" presName="spaceRect" presStyleCnt="0"/>
      <dgm:spPr/>
    </dgm:pt>
    <dgm:pt modelId="{08C52B97-4196-4A80-B863-27619B3178BB}" type="pres">
      <dgm:prSet presAssocID="{2A642F4D-18FC-487C-939C-4B6A66BC3E67}" presName="parTx" presStyleLbl="revTx" presStyleIdx="1" presStyleCnt="3">
        <dgm:presLayoutVars>
          <dgm:chMax val="0"/>
          <dgm:chPref val="0"/>
        </dgm:presLayoutVars>
      </dgm:prSet>
      <dgm:spPr/>
    </dgm:pt>
    <dgm:pt modelId="{EBC9CA08-D56C-42D6-A5CD-06CD3E660FC4}" type="pres">
      <dgm:prSet presAssocID="{D5B9D039-0DD6-44C7-A400-A048BF8FA416}" presName="sibTrans" presStyleCnt="0"/>
      <dgm:spPr/>
    </dgm:pt>
    <dgm:pt modelId="{45BEE89A-496B-4062-B1DB-A76D786200FC}" type="pres">
      <dgm:prSet presAssocID="{B60A5A8E-5C58-4C8F-A071-C32C832DAEA4}" presName="compNode" presStyleCnt="0"/>
      <dgm:spPr/>
    </dgm:pt>
    <dgm:pt modelId="{ABF03ECB-7CDD-4F37-A5EF-E70DE113B838}" type="pres">
      <dgm:prSet presAssocID="{B60A5A8E-5C58-4C8F-A071-C32C832DAEA4}" presName="bgRect" presStyleLbl="bgShp" presStyleIdx="2" presStyleCnt="3"/>
      <dgm:spPr/>
    </dgm:pt>
    <dgm:pt modelId="{68A1AC9D-A69E-4353-890F-45961FFA0A66}" type="pres">
      <dgm:prSet presAssocID="{B60A5A8E-5C58-4C8F-A071-C32C832DAEA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dicine"/>
        </a:ext>
      </dgm:extLst>
    </dgm:pt>
    <dgm:pt modelId="{47B82A77-A018-44E7-9C82-FE7141290059}" type="pres">
      <dgm:prSet presAssocID="{B60A5A8E-5C58-4C8F-A071-C32C832DAEA4}" presName="spaceRect" presStyleCnt="0"/>
      <dgm:spPr/>
    </dgm:pt>
    <dgm:pt modelId="{09A0628E-B19B-4C6D-9833-5CE6F85AD7AE}" type="pres">
      <dgm:prSet presAssocID="{B60A5A8E-5C58-4C8F-A071-C32C832DAEA4}" presName="parTx" presStyleLbl="revTx" presStyleIdx="2" presStyleCnt="3">
        <dgm:presLayoutVars>
          <dgm:chMax val="0"/>
          <dgm:chPref val="0"/>
        </dgm:presLayoutVars>
      </dgm:prSet>
      <dgm:spPr/>
    </dgm:pt>
  </dgm:ptLst>
  <dgm:cxnLst>
    <dgm:cxn modelId="{41AD3A04-5886-4C39-A829-9F58AC8E79C2}" type="presOf" srcId="{B60A5A8E-5C58-4C8F-A071-C32C832DAEA4}" destId="{09A0628E-B19B-4C6D-9833-5CE6F85AD7AE}" srcOrd="0" destOrd="0" presId="urn:microsoft.com/office/officeart/2018/2/layout/IconVerticalSolidList"/>
    <dgm:cxn modelId="{4C49303E-FC04-4247-905C-66BDFA9F0772}" srcId="{4E45315A-B55B-45C1-9C68-50E7B271F3DB}" destId="{60F135E4-E5FD-44F1-9323-4682E283CC8E}" srcOrd="0" destOrd="0" parTransId="{BD3E38EE-CA83-4090-9C3C-74058F02A109}" sibTransId="{C0432641-18F3-45A6-B6F0-403786ECC74D}"/>
    <dgm:cxn modelId="{78C81C5B-D9C0-4205-BDDC-6FE67C0BF279}" srcId="{4E45315A-B55B-45C1-9C68-50E7B271F3DB}" destId="{2A642F4D-18FC-487C-939C-4B6A66BC3E67}" srcOrd="1" destOrd="0" parTransId="{F2A47B54-712E-4977-8AE4-0086E4A5B4F6}" sibTransId="{D5B9D039-0DD6-44C7-A400-A048BF8FA416}"/>
    <dgm:cxn modelId="{80547B4E-81A5-49C1-8704-61637007F027}" type="presOf" srcId="{4E45315A-B55B-45C1-9C68-50E7B271F3DB}" destId="{00F8EB66-2E35-4128-AD3F-8CCDC22ECE9A}" srcOrd="0" destOrd="0" presId="urn:microsoft.com/office/officeart/2018/2/layout/IconVerticalSolidList"/>
    <dgm:cxn modelId="{40543CC8-8F97-49EF-B51E-D373E2C5B172}" type="presOf" srcId="{2A642F4D-18FC-487C-939C-4B6A66BC3E67}" destId="{08C52B97-4196-4A80-B863-27619B3178BB}" srcOrd="0" destOrd="0" presId="urn:microsoft.com/office/officeart/2018/2/layout/IconVerticalSolidList"/>
    <dgm:cxn modelId="{44BB4AE4-5DBB-42E9-AD18-B99C069E06F2}" type="presOf" srcId="{60F135E4-E5FD-44F1-9323-4682E283CC8E}" destId="{43902DD0-F2CE-4DA3-95EF-8A1657B78B5F}" srcOrd="0" destOrd="0" presId="urn:microsoft.com/office/officeart/2018/2/layout/IconVerticalSolidList"/>
    <dgm:cxn modelId="{2EE157E9-11FC-4563-8CD3-1309E63D9E5A}" srcId="{4E45315A-B55B-45C1-9C68-50E7B271F3DB}" destId="{B60A5A8E-5C58-4C8F-A071-C32C832DAEA4}" srcOrd="2" destOrd="0" parTransId="{10C9BA79-BCEE-4F81-8F1A-11F9B8654045}" sibTransId="{055E35A1-F8FA-4C16-B6AA-FA6FBB3FAB13}"/>
    <dgm:cxn modelId="{7AF15530-301B-47A2-8659-FCB19EF1CDA8}" type="presParOf" srcId="{00F8EB66-2E35-4128-AD3F-8CCDC22ECE9A}" destId="{6BF05FF3-2ABF-487B-B923-BE39F6847974}" srcOrd="0" destOrd="0" presId="urn:microsoft.com/office/officeart/2018/2/layout/IconVerticalSolidList"/>
    <dgm:cxn modelId="{86AD07AD-3EF7-4948-BE10-A09A3F6E6D46}" type="presParOf" srcId="{6BF05FF3-2ABF-487B-B923-BE39F6847974}" destId="{34EB2C58-F99C-4407-9F2C-58A5A6E561D1}" srcOrd="0" destOrd="0" presId="urn:microsoft.com/office/officeart/2018/2/layout/IconVerticalSolidList"/>
    <dgm:cxn modelId="{AFD52A27-B395-466F-A271-842542D2B50F}" type="presParOf" srcId="{6BF05FF3-2ABF-487B-B923-BE39F6847974}" destId="{351E5645-6470-4C87-A5B3-DECCDC24418A}" srcOrd="1" destOrd="0" presId="urn:microsoft.com/office/officeart/2018/2/layout/IconVerticalSolidList"/>
    <dgm:cxn modelId="{483494C4-1545-45AF-992D-7E9776C73051}" type="presParOf" srcId="{6BF05FF3-2ABF-487B-B923-BE39F6847974}" destId="{380923C6-DF99-43A9-96CF-8B62FB020FA0}" srcOrd="2" destOrd="0" presId="urn:microsoft.com/office/officeart/2018/2/layout/IconVerticalSolidList"/>
    <dgm:cxn modelId="{45AF4795-7462-445C-8961-DDF3C321A7EE}" type="presParOf" srcId="{6BF05FF3-2ABF-487B-B923-BE39F6847974}" destId="{43902DD0-F2CE-4DA3-95EF-8A1657B78B5F}" srcOrd="3" destOrd="0" presId="urn:microsoft.com/office/officeart/2018/2/layout/IconVerticalSolidList"/>
    <dgm:cxn modelId="{86AB3C86-1FC8-4BDC-8C52-D954B98B8637}" type="presParOf" srcId="{00F8EB66-2E35-4128-AD3F-8CCDC22ECE9A}" destId="{8CB39ED6-D0B4-4FF3-90A4-C890C2E3AA9A}" srcOrd="1" destOrd="0" presId="urn:microsoft.com/office/officeart/2018/2/layout/IconVerticalSolidList"/>
    <dgm:cxn modelId="{7B0074B8-65B9-4564-AF32-5806F0595B18}" type="presParOf" srcId="{00F8EB66-2E35-4128-AD3F-8CCDC22ECE9A}" destId="{A1CCEB0B-36C9-47E8-9A9F-AC9433653FA1}" srcOrd="2" destOrd="0" presId="urn:microsoft.com/office/officeart/2018/2/layout/IconVerticalSolidList"/>
    <dgm:cxn modelId="{5C903A9B-E221-4B90-B230-A10330B123CB}" type="presParOf" srcId="{A1CCEB0B-36C9-47E8-9A9F-AC9433653FA1}" destId="{2540917F-87C2-42E7-A812-50F5E70D1FFB}" srcOrd="0" destOrd="0" presId="urn:microsoft.com/office/officeart/2018/2/layout/IconVerticalSolidList"/>
    <dgm:cxn modelId="{128DDE64-0074-4ECF-A465-4A63434FD09A}" type="presParOf" srcId="{A1CCEB0B-36C9-47E8-9A9F-AC9433653FA1}" destId="{AFA564F4-E4AA-4E0E-BE5B-DAF08FBD14AA}" srcOrd="1" destOrd="0" presId="urn:microsoft.com/office/officeart/2018/2/layout/IconVerticalSolidList"/>
    <dgm:cxn modelId="{BC290EC4-6E28-40ED-9508-493ED02497D0}" type="presParOf" srcId="{A1CCEB0B-36C9-47E8-9A9F-AC9433653FA1}" destId="{8903D71B-86F1-4044-AD75-311AEDB97387}" srcOrd="2" destOrd="0" presId="urn:microsoft.com/office/officeart/2018/2/layout/IconVerticalSolidList"/>
    <dgm:cxn modelId="{F8F7C857-94E1-4096-B496-6560AB46D3FE}" type="presParOf" srcId="{A1CCEB0B-36C9-47E8-9A9F-AC9433653FA1}" destId="{08C52B97-4196-4A80-B863-27619B3178BB}" srcOrd="3" destOrd="0" presId="urn:microsoft.com/office/officeart/2018/2/layout/IconVerticalSolidList"/>
    <dgm:cxn modelId="{C1630D8D-3B48-4953-BB88-C7D3EE0744BE}" type="presParOf" srcId="{00F8EB66-2E35-4128-AD3F-8CCDC22ECE9A}" destId="{EBC9CA08-D56C-42D6-A5CD-06CD3E660FC4}" srcOrd="3" destOrd="0" presId="urn:microsoft.com/office/officeart/2018/2/layout/IconVerticalSolidList"/>
    <dgm:cxn modelId="{A39E0328-56F0-45DC-B165-F9D9F6F21DB7}" type="presParOf" srcId="{00F8EB66-2E35-4128-AD3F-8CCDC22ECE9A}" destId="{45BEE89A-496B-4062-B1DB-A76D786200FC}" srcOrd="4" destOrd="0" presId="urn:microsoft.com/office/officeart/2018/2/layout/IconVerticalSolidList"/>
    <dgm:cxn modelId="{9D67B53A-8554-49CE-90FE-302511E8D118}" type="presParOf" srcId="{45BEE89A-496B-4062-B1DB-A76D786200FC}" destId="{ABF03ECB-7CDD-4F37-A5EF-E70DE113B838}" srcOrd="0" destOrd="0" presId="urn:microsoft.com/office/officeart/2018/2/layout/IconVerticalSolidList"/>
    <dgm:cxn modelId="{57B6E4E2-1BBC-4563-A8CB-803C6004B73D}" type="presParOf" srcId="{45BEE89A-496B-4062-B1DB-A76D786200FC}" destId="{68A1AC9D-A69E-4353-890F-45961FFA0A66}" srcOrd="1" destOrd="0" presId="urn:microsoft.com/office/officeart/2018/2/layout/IconVerticalSolidList"/>
    <dgm:cxn modelId="{28256342-4935-463C-BF09-6D278E6F959F}" type="presParOf" srcId="{45BEE89A-496B-4062-B1DB-A76D786200FC}" destId="{47B82A77-A018-44E7-9C82-FE7141290059}" srcOrd="2" destOrd="0" presId="urn:microsoft.com/office/officeart/2018/2/layout/IconVerticalSolidList"/>
    <dgm:cxn modelId="{504C1C5B-EA65-42D8-8091-E85AD96C036B}" type="presParOf" srcId="{45BEE89A-496B-4062-B1DB-A76D786200FC}" destId="{09A0628E-B19B-4C6D-9833-5CE6F85AD7A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96028D1-E3B6-4A6A-8F4B-FFB5504F8C15}" type="doc">
      <dgm:prSet loTypeId="urn:microsoft.com/office/officeart/2018/2/layout/IconCircleList" loCatId="icon" qsTypeId="urn:microsoft.com/office/officeart/2005/8/quickstyle/simple1" qsCatId="simple" csTypeId="urn:microsoft.com/office/officeart/2018/5/colors/Iconchunking_neutralbg_accent1_2" csCatId="accent1" phldr="1"/>
      <dgm:spPr/>
      <dgm:t>
        <a:bodyPr/>
        <a:lstStyle/>
        <a:p>
          <a:endParaRPr lang="en-US"/>
        </a:p>
      </dgm:t>
    </dgm:pt>
    <dgm:pt modelId="{C3601053-EB59-49C7-95D7-5447795D0A0D}">
      <dgm:prSet/>
      <dgm:spPr/>
      <dgm:t>
        <a:bodyPr/>
        <a:lstStyle/>
        <a:p>
          <a:r>
            <a:rPr lang="en-US"/>
            <a:t>Pattern recognition and prediction</a:t>
          </a:r>
        </a:p>
      </dgm:t>
    </dgm:pt>
    <dgm:pt modelId="{27FAB89E-CF89-460B-87DF-D6B2FCECB781}" type="parTrans" cxnId="{F1FDF3AE-05F1-4609-A624-122243CABD5D}">
      <dgm:prSet/>
      <dgm:spPr/>
      <dgm:t>
        <a:bodyPr/>
        <a:lstStyle/>
        <a:p>
          <a:endParaRPr lang="en-US"/>
        </a:p>
      </dgm:t>
    </dgm:pt>
    <dgm:pt modelId="{42F2DD78-9F94-47F9-9B47-902902F782BE}" type="sibTrans" cxnId="{F1FDF3AE-05F1-4609-A624-122243CABD5D}">
      <dgm:prSet/>
      <dgm:spPr/>
      <dgm:t>
        <a:bodyPr/>
        <a:lstStyle/>
        <a:p>
          <a:endParaRPr lang="en-US"/>
        </a:p>
      </dgm:t>
    </dgm:pt>
    <dgm:pt modelId="{F0EBA98F-FADF-4498-BDD1-443605D22A36}">
      <dgm:prSet/>
      <dgm:spPr/>
      <dgm:t>
        <a:bodyPr/>
        <a:lstStyle/>
        <a:p>
          <a:r>
            <a:rPr lang="en-US"/>
            <a:t>Data integration</a:t>
          </a:r>
        </a:p>
      </dgm:t>
    </dgm:pt>
    <dgm:pt modelId="{D32907AF-8D47-494B-BC7C-EE62638605C4}" type="parTrans" cxnId="{A023B1DE-1386-4CA9-9B8C-2F0FDEA7B25F}">
      <dgm:prSet/>
      <dgm:spPr/>
      <dgm:t>
        <a:bodyPr/>
        <a:lstStyle/>
        <a:p>
          <a:endParaRPr lang="en-US"/>
        </a:p>
      </dgm:t>
    </dgm:pt>
    <dgm:pt modelId="{4B46A559-75DB-43A6-9485-897852FCB0D5}" type="sibTrans" cxnId="{A023B1DE-1386-4CA9-9B8C-2F0FDEA7B25F}">
      <dgm:prSet/>
      <dgm:spPr/>
      <dgm:t>
        <a:bodyPr/>
        <a:lstStyle/>
        <a:p>
          <a:endParaRPr lang="en-US"/>
        </a:p>
      </dgm:t>
    </dgm:pt>
    <dgm:pt modelId="{0A7F33B6-9B90-40EC-B63C-8F60737A71CB}">
      <dgm:prSet/>
      <dgm:spPr/>
      <dgm:t>
        <a:bodyPr/>
        <a:lstStyle/>
        <a:p>
          <a:r>
            <a:rPr lang="en-US"/>
            <a:t>Virtual screening and modeling</a:t>
          </a:r>
        </a:p>
      </dgm:t>
    </dgm:pt>
    <dgm:pt modelId="{19421ADB-F620-4D72-BB4C-A03AB3FBEB16}" type="parTrans" cxnId="{21907302-A41C-46A5-9F61-98BE7DCEF8CE}">
      <dgm:prSet/>
      <dgm:spPr/>
      <dgm:t>
        <a:bodyPr/>
        <a:lstStyle/>
        <a:p>
          <a:endParaRPr lang="en-US"/>
        </a:p>
      </dgm:t>
    </dgm:pt>
    <dgm:pt modelId="{38007CC0-64B4-4B3A-A02C-7B562AB0780A}" type="sibTrans" cxnId="{21907302-A41C-46A5-9F61-98BE7DCEF8CE}">
      <dgm:prSet/>
      <dgm:spPr/>
      <dgm:t>
        <a:bodyPr/>
        <a:lstStyle/>
        <a:p>
          <a:endParaRPr lang="en-US"/>
        </a:p>
      </dgm:t>
    </dgm:pt>
    <dgm:pt modelId="{CBCA1052-5963-4334-86A0-06FACA230A4B}">
      <dgm:prSet/>
      <dgm:spPr/>
      <dgm:t>
        <a:bodyPr/>
        <a:lstStyle/>
        <a:p>
          <a:r>
            <a:rPr lang="en-US"/>
            <a:t>Decision support systems</a:t>
          </a:r>
        </a:p>
      </dgm:t>
    </dgm:pt>
    <dgm:pt modelId="{49B92456-38BF-4227-A04E-955511473261}" type="parTrans" cxnId="{4D5E801B-295D-4104-A26C-4FC080E3564D}">
      <dgm:prSet/>
      <dgm:spPr/>
      <dgm:t>
        <a:bodyPr/>
        <a:lstStyle/>
        <a:p>
          <a:endParaRPr lang="en-US"/>
        </a:p>
      </dgm:t>
    </dgm:pt>
    <dgm:pt modelId="{C949C915-A88E-4D5E-8EBC-F4A5E3674965}" type="sibTrans" cxnId="{4D5E801B-295D-4104-A26C-4FC080E3564D}">
      <dgm:prSet/>
      <dgm:spPr/>
      <dgm:t>
        <a:bodyPr/>
        <a:lstStyle/>
        <a:p>
          <a:endParaRPr lang="en-US"/>
        </a:p>
      </dgm:t>
    </dgm:pt>
    <dgm:pt modelId="{169204CA-55A9-4377-82A9-1297E9E4C05E}" type="pres">
      <dgm:prSet presAssocID="{F96028D1-E3B6-4A6A-8F4B-FFB5504F8C15}" presName="root" presStyleCnt="0">
        <dgm:presLayoutVars>
          <dgm:dir/>
          <dgm:resizeHandles val="exact"/>
        </dgm:presLayoutVars>
      </dgm:prSet>
      <dgm:spPr/>
    </dgm:pt>
    <dgm:pt modelId="{4FDFCDF7-C965-4D27-879D-07F9C390E861}" type="pres">
      <dgm:prSet presAssocID="{F96028D1-E3B6-4A6A-8F4B-FFB5504F8C15}" presName="container" presStyleCnt="0">
        <dgm:presLayoutVars>
          <dgm:dir/>
          <dgm:resizeHandles val="exact"/>
        </dgm:presLayoutVars>
      </dgm:prSet>
      <dgm:spPr/>
    </dgm:pt>
    <dgm:pt modelId="{43BE4005-C2DD-413A-896A-2850B8672F25}" type="pres">
      <dgm:prSet presAssocID="{C3601053-EB59-49C7-95D7-5447795D0A0D}" presName="compNode" presStyleCnt="0"/>
      <dgm:spPr/>
    </dgm:pt>
    <dgm:pt modelId="{D83D41BA-6FEA-4146-A044-C25845085465}" type="pres">
      <dgm:prSet presAssocID="{C3601053-EB59-49C7-95D7-5447795D0A0D}" presName="iconBgRect" presStyleLbl="bgShp" presStyleIdx="0" presStyleCnt="4"/>
      <dgm:spPr/>
    </dgm:pt>
    <dgm:pt modelId="{D931DEE2-C2DB-44EE-B57B-F817E1EFFAC7}" type="pres">
      <dgm:prSet presAssocID="{C3601053-EB59-49C7-95D7-5447795D0A0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725D2AB9-E1BD-4772-A741-DC55CE607913}" type="pres">
      <dgm:prSet presAssocID="{C3601053-EB59-49C7-95D7-5447795D0A0D}" presName="spaceRect" presStyleCnt="0"/>
      <dgm:spPr/>
    </dgm:pt>
    <dgm:pt modelId="{5E3E76AD-9692-498B-A947-A8CFFE1E3300}" type="pres">
      <dgm:prSet presAssocID="{C3601053-EB59-49C7-95D7-5447795D0A0D}" presName="textRect" presStyleLbl="revTx" presStyleIdx="0" presStyleCnt="4">
        <dgm:presLayoutVars>
          <dgm:chMax val="1"/>
          <dgm:chPref val="1"/>
        </dgm:presLayoutVars>
      </dgm:prSet>
      <dgm:spPr/>
    </dgm:pt>
    <dgm:pt modelId="{CBE152BB-93F6-45D7-884F-AF0EAE5A8B53}" type="pres">
      <dgm:prSet presAssocID="{42F2DD78-9F94-47F9-9B47-902902F782BE}" presName="sibTrans" presStyleLbl="sibTrans2D1" presStyleIdx="0" presStyleCnt="0"/>
      <dgm:spPr/>
    </dgm:pt>
    <dgm:pt modelId="{FA151FDE-E879-4423-8527-D28BB4C968A8}" type="pres">
      <dgm:prSet presAssocID="{F0EBA98F-FADF-4498-BDD1-443605D22A36}" presName="compNode" presStyleCnt="0"/>
      <dgm:spPr/>
    </dgm:pt>
    <dgm:pt modelId="{435A4723-0387-46F8-9429-88EA28CEFFDC}" type="pres">
      <dgm:prSet presAssocID="{F0EBA98F-FADF-4498-BDD1-443605D22A36}" presName="iconBgRect" presStyleLbl="bgShp" presStyleIdx="1" presStyleCnt="4"/>
      <dgm:spPr/>
    </dgm:pt>
    <dgm:pt modelId="{C819CB45-D345-4EC2-8A9C-046EE5464D4A}" type="pres">
      <dgm:prSet presAssocID="{F0EBA98F-FADF-4498-BDD1-443605D22A3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72FD7750-8D4D-4968-945A-3AC34C4BE716}" type="pres">
      <dgm:prSet presAssocID="{F0EBA98F-FADF-4498-BDD1-443605D22A36}" presName="spaceRect" presStyleCnt="0"/>
      <dgm:spPr/>
    </dgm:pt>
    <dgm:pt modelId="{61740311-7EB3-411B-846B-84894944F821}" type="pres">
      <dgm:prSet presAssocID="{F0EBA98F-FADF-4498-BDD1-443605D22A36}" presName="textRect" presStyleLbl="revTx" presStyleIdx="1" presStyleCnt="4">
        <dgm:presLayoutVars>
          <dgm:chMax val="1"/>
          <dgm:chPref val="1"/>
        </dgm:presLayoutVars>
      </dgm:prSet>
      <dgm:spPr/>
    </dgm:pt>
    <dgm:pt modelId="{B5571422-F7C4-4EF7-9AEB-2F2670F20211}" type="pres">
      <dgm:prSet presAssocID="{4B46A559-75DB-43A6-9485-897852FCB0D5}" presName="sibTrans" presStyleLbl="sibTrans2D1" presStyleIdx="0" presStyleCnt="0"/>
      <dgm:spPr/>
    </dgm:pt>
    <dgm:pt modelId="{A9A58480-EF7A-48D6-90EB-A7BD6E7A9003}" type="pres">
      <dgm:prSet presAssocID="{0A7F33B6-9B90-40EC-B63C-8F60737A71CB}" presName="compNode" presStyleCnt="0"/>
      <dgm:spPr/>
    </dgm:pt>
    <dgm:pt modelId="{9C6A0DB8-76C5-445B-8B8C-3D1102680920}" type="pres">
      <dgm:prSet presAssocID="{0A7F33B6-9B90-40EC-B63C-8F60737A71CB}" presName="iconBgRect" presStyleLbl="bgShp" presStyleIdx="2" presStyleCnt="4"/>
      <dgm:spPr/>
    </dgm:pt>
    <dgm:pt modelId="{50858BFA-C3DD-4F86-B1C5-95ADE9D35741}" type="pres">
      <dgm:prSet presAssocID="{0A7F33B6-9B90-40EC-B63C-8F60737A71C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AA84084A-983C-4DF6-AB0A-D7F5B87B89FE}" type="pres">
      <dgm:prSet presAssocID="{0A7F33B6-9B90-40EC-B63C-8F60737A71CB}" presName="spaceRect" presStyleCnt="0"/>
      <dgm:spPr/>
    </dgm:pt>
    <dgm:pt modelId="{5B94F20C-9A13-43A1-814F-FE49B3D3DD64}" type="pres">
      <dgm:prSet presAssocID="{0A7F33B6-9B90-40EC-B63C-8F60737A71CB}" presName="textRect" presStyleLbl="revTx" presStyleIdx="2" presStyleCnt="4">
        <dgm:presLayoutVars>
          <dgm:chMax val="1"/>
          <dgm:chPref val="1"/>
        </dgm:presLayoutVars>
      </dgm:prSet>
      <dgm:spPr/>
    </dgm:pt>
    <dgm:pt modelId="{37BEC137-C227-45A5-9EA8-DAB1CC57A30D}" type="pres">
      <dgm:prSet presAssocID="{38007CC0-64B4-4B3A-A02C-7B562AB0780A}" presName="sibTrans" presStyleLbl="sibTrans2D1" presStyleIdx="0" presStyleCnt="0"/>
      <dgm:spPr/>
    </dgm:pt>
    <dgm:pt modelId="{1A801995-ED6F-432E-B415-DBCDB92F6493}" type="pres">
      <dgm:prSet presAssocID="{CBCA1052-5963-4334-86A0-06FACA230A4B}" presName="compNode" presStyleCnt="0"/>
      <dgm:spPr/>
    </dgm:pt>
    <dgm:pt modelId="{CD98D6F1-DF11-455D-962E-81DB4AED7E6D}" type="pres">
      <dgm:prSet presAssocID="{CBCA1052-5963-4334-86A0-06FACA230A4B}" presName="iconBgRect" presStyleLbl="bgShp" presStyleIdx="3" presStyleCnt="4"/>
      <dgm:spPr/>
    </dgm:pt>
    <dgm:pt modelId="{DB52B56D-9693-4095-8D19-4451D3BC1F78}" type="pres">
      <dgm:prSet presAssocID="{CBCA1052-5963-4334-86A0-06FACA230A4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79CE064E-6F38-41EA-A9D4-AA45048927FE}" type="pres">
      <dgm:prSet presAssocID="{CBCA1052-5963-4334-86A0-06FACA230A4B}" presName="spaceRect" presStyleCnt="0"/>
      <dgm:spPr/>
    </dgm:pt>
    <dgm:pt modelId="{B6318A7C-2EBC-4C55-B05E-ABBE1D2C3A33}" type="pres">
      <dgm:prSet presAssocID="{CBCA1052-5963-4334-86A0-06FACA230A4B}" presName="textRect" presStyleLbl="revTx" presStyleIdx="3" presStyleCnt="4">
        <dgm:presLayoutVars>
          <dgm:chMax val="1"/>
          <dgm:chPref val="1"/>
        </dgm:presLayoutVars>
      </dgm:prSet>
      <dgm:spPr/>
    </dgm:pt>
  </dgm:ptLst>
  <dgm:cxnLst>
    <dgm:cxn modelId="{21907302-A41C-46A5-9F61-98BE7DCEF8CE}" srcId="{F96028D1-E3B6-4A6A-8F4B-FFB5504F8C15}" destId="{0A7F33B6-9B90-40EC-B63C-8F60737A71CB}" srcOrd="2" destOrd="0" parTransId="{19421ADB-F620-4D72-BB4C-A03AB3FBEB16}" sibTransId="{38007CC0-64B4-4B3A-A02C-7B562AB0780A}"/>
    <dgm:cxn modelId="{D6A8D908-AF4D-4C3C-B9FC-98FC8BE2B823}" type="presOf" srcId="{38007CC0-64B4-4B3A-A02C-7B562AB0780A}" destId="{37BEC137-C227-45A5-9EA8-DAB1CC57A30D}" srcOrd="0" destOrd="0" presId="urn:microsoft.com/office/officeart/2018/2/layout/IconCircleList"/>
    <dgm:cxn modelId="{AD3F5915-5977-4A2D-8BA2-C488FF774FE0}" type="presOf" srcId="{0A7F33B6-9B90-40EC-B63C-8F60737A71CB}" destId="{5B94F20C-9A13-43A1-814F-FE49B3D3DD64}" srcOrd="0" destOrd="0" presId="urn:microsoft.com/office/officeart/2018/2/layout/IconCircleList"/>
    <dgm:cxn modelId="{4D5E801B-295D-4104-A26C-4FC080E3564D}" srcId="{F96028D1-E3B6-4A6A-8F4B-FFB5504F8C15}" destId="{CBCA1052-5963-4334-86A0-06FACA230A4B}" srcOrd="3" destOrd="0" parTransId="{49B92456-38BF-4227-A04E-955511473261}" sibTransId="{C949C915-A88E-4D5E-8EBC-F4A5E3674965}"/>
    <dgm:cxn modelId="{7FEB035C-0CFE-4EE1-947F-F2FA0340721A}" type="presOf" srcId="{4B46A559-75DB-43A6-9485-897852FCB0D5}" destId="{B5571422-F7C4-4EF7-9AEB-2F2670F20211}" srcOrd="0" destOrd="0" presId="urn:microsoft.com/office/officeart/2018/2/layout/IconCircleList"/>
    <dgm:cxn modelId="{542A8977-1C78-4940-9A41-BCB3E4A9BB21}" type="presOf" srcId="{C3601053-EB59-49C7-95D7-5447795D0A0D}" destId="{5E3E76AD-9692-498B-A947-A8CFFE1E3300}" srcOrd="0" destOrd="0" presId="urn:microsoft.com/office/officeart/2018/2/layout/IconCircleList"/>
    <dgm:cxn modelId="{1874777B-5743-418D-BA98-5A445FB0C0EB}" type="presOf" srcId="{42F2DD78-9F94-47F9-9B47-902902F782BE}" destId="{CBE152BB-93F6-45D7-884F-AF0EAE5A8B53}" srcOrd="0" destOrd="0" presId="urn:microsoft.com/office/officeart/2018/2/layout/IconCircleList"/>
    <dgm:cxn modelId="{65C22391-315F-400E-91DA-503C49C68088}" type="presOf" srcId="{F96028D1-E3B6-4A6A-8F4B-FFB5504F8C15}" destId="{169204CA-55A9-4377-82A9-1297E9E4C05E}" srcOrd="0" destOrd="0" presId="urn:microsoft.com/office/officeart/2018/2/layout/IconCircleList"/>
    <dgm:cxn modelId="{318920A4-C753-4070-BD56-016F6EC911B9}" type="presOf" srcId="{F0EBA98F-FADF-4498-BDD1-443605D22A36}" destId="{61740311-7EB3-411B-846B-84894944F821}" srcOrd="0" destOrd="0" presId="urn:microsoft.com/office/officeart/2018/2/layout/IconCircleList"/>
    <dgm:cxn modelId="{F1FDF3AE-05F1-4609-A624-122243CABD5D}" srcId="{F96028D1-E3B6-4A6A-8F4B-FFB5504F8C15}" destId="{C3601053-EB59-49C7-95D7-5447795D0A0D}" srcOrd="0" destOrd="0" parTransId="{27FAB89E-CF89-460B-87DF-D6B2FCECB781}" sibTransId="{42F2DD78-9F94-47F9-9B47-902902F782BE}"/>
    <dgm:cxn modelId="{1D5DD2B7-3F93-4304-9EC4-D9673B7276C7}" type="presOf" srcId="{CBCA1052-5963-4334-86A0-06FACA230A4B}" destId="{B6318A7C-2EBC-4C55-B05E-ABBE1D2C3A33}" srcOrd="0" destOrd="0" presId="urn:microsoft.com/office/officeart/2018/2/layout/IconCircleList"/>
    <dgm:cxn modelId="{A023B1DE-1386-4CA9-9B8C-2F0FDEA7B25F}" srcId="{F96028D1-E3B6-4A6A-8F4B-FFB5504F8C15}" destId="{F0EBA98F-FADF-4498-BDD1-443605D22A36}" srcOrd="1" destOrd="0" parTransId="{D32907AF-8D47-494B-BC7C-EE62638605C4}" sibTransId="{4B46A559-75DB-43A6-9485-897852FCB0D5}"/>
    <dgm:cxn modelId="{F9FF16BB-5BE2-4796-89EA-AC37D2A775B5}" type="presParOf" srcId="{169204CA-55A9-4377-82A9-1297E9E4C05E}" destId="{4FDFCDF7-C965-4D27-879D-07F9C390E861}" srcOrd="0" destOrd="0" presId="urn:microsoft.com/office/officeart/2018/2/layout/IconCircleList"/>
    <dgm:cxn modelId="{8711A6A4-825F-468B-ADFD-43A8C825DDA7}" type="presParOf" srcId="{4FDFCDF7-C965-4D27-879D-07F9C390E861}" destId="{43BE4005-C2DD-413A-896A-2850B8672F25}" srcOrd="0" destOrd="0" presId="urn:microsoft.com/office/officeart/2018/2/layout/IconCircleList"/>
    <dgm:cxn modelId="{04C5DFD2-3D00-400F-A290-DA8149FA3869}" type="presParOf" srcId="{43BE4005-C2DD-413A-896A-2850B8672F25}" destId="{D83D41BA-6FEA-4146-A044-C25845085465}" srcOrd="0" destOrd="0" presId="urn:microsoft.com/office/officeart/2018/2/layout/IconCircleList"/>
    <dgm:cxn modelId="{26A650B0-9242-447B-9BC9-D0745A5F5D7C}" type="presParOf" srcId="{43BE4005-C2DD-413A-896A-2850B8672F25}" destId="{D931DEE2-C2DB-44EE-B57B-F817E1EFFAC7}" srcOrd="1" destOrd="0" presId="urn:microsoft.com/office/officeart/2018/2/layout/IconCircleList"/>
    <dgm:cxn modelId="{3C86EA4D-C0B4-4150-BA4B-6D4543D0D972}" type="presParOf" srcId="{43BE4005-C2DD-413A-896A-2850B8672F25}" destId="{725D2AB9-E1BD-4772-A741-DC55CE607913}" srcOrd="2" destOrd="0" presId="urn:microsoft.com/office/officeart/2018/2/layout/IconCircleList"/>
    <dgm:cxn modelId="{78970706-2B36-4024-B88F-58E4BFDB6ADE}" type="presParOf" srcId="{43BE4005-C2DD-413A-896A-2850B8672F25}" destId="{5E3E76AD-9692-498B-A947-A8CFFE1E3300}" srcOrd="3" destOrd="0" presId="urn:microsoft.com/office/officeart/2018/2/layout/IconCircleList"/>
    <dgm:cxn modelId="{A5BE3509-27C6-41C8-A939-676274F2874B}" type="presParOf" srcId="{4FDFCDF7-C965-4D27-879D-07F9C390E861}" destId="{CBE152BB-93F6-45D7-884F-AF0EAE5A8B53}" srcOrd="1" destOrd="0" presId="urn:microsoft.com/office/officeart/2018/2/layout/IconCircleList"/>
    <dgm:cxn modelId="{9ABF2EE5-B6B8-487E-BFED-68578EA6D631}" type="presParOf" srcId="{4FDFCDF7-C965-4D27-879D-07F9C390E861}" destId="{FA151FDE-E879-4423-8527-D28BB4C968A8}" srcOrd="2" destOrd="0" presId="urn:microsoft.com/office/officeart/2018/2/layout/IconCircleList"/>
    <dgm:cxn modelId="{B8C13930-0F29-4F71-9A87-E7D9CDB428C4}" type="presParOf" srcId="{FA151FDE-E879-4423-8527-D28BB4C968A8}" destId="{435A4723-0387-46F8-9429-88EA28CEFFDC}" srcOrd="0" destOrd="0" presId="urn:microsoft.com/office/officeart/2018/2/layout/IconCircleList"/>
    <dgm:cxn modelId="{0A01FC40-4FB9-4164-B7AA-AE244B2155CF}" type="presParOf" srcId="{FA151FDE-E879-4423-8527-D28BB4C968A8}" destId="{C819CB45-D345-4EC2-8A9C-046EE5464D4A}" srcOrd="1" destOrd="0" presId="urn:microsoft.com/office/officeart/2018/2/layout/IconCircleList"/>
    <dgm:cxn modelId="{896AC298-6785-4274-BDDB-787F57C2270E}" type="presParOf" srcId="{FA151FDE-E879-4423-8527-D28BB4C968A8}" destId="{72FD7750-8D4D-4968-945A-3AC34C4BE716}" srcOrd="2" destOrd="0" presId="urn:microsoft.com/office/officeart/2018/2/layout/IconCircleList"/>
    <dgm:cxn modelId="{BF378CFE-B825-434B-AAD8-83F9E2CF8DE3}" type="presParOf" srcId="{FA151FDE-E879-4423-8527-D28BB4C968A8}" destId="{61740311-7EB3-411B-846B-84894944F821}" srcOrd="3" destOrd="0" presId="urn:microsoft.com/office/officeart/2018/2/layout/IconCircleList"/>
    <dgm:cxn modelId="{6E2E2BD0-E83F-447F-9D68-AF4A200B873B}" type="presParOf" srcId="{4FDFCDF7-C965-4D27-879D-07F9C390E861}" destId="{B5571422-F7C4-4EF7-9AEB-2F2670F20211}" srcOrd="3" destOrd="0" presId="urn:microsoft.com/office/officeart/2018/2/layout/IconCircleList"/>
    <dgm:cxn modelId="{47A17DAE-4092-4A1A-8199-2D3CB84DCF20}" type="presParOf" srcId="{4FDFCDF7-C965-4D27-879D-07F9C390E861}" destId="{A9A58480-EF7A-48D6-90EB-A7BD6E7A9003}" srcOrd="4" destOrd="0" presId="urn:microsoft.com/office/officeart/2018/2/layout/IconCircleList"/>
    <dgm:cxn modelId="{8B21880A-0CC3-4864-9FBF-BD0EB32B5409}" type="presParOf" srcId="{A9A58480-EF7A-48D6-90EB-A7BD6E7A9003}" destId="{9C6A0DB8-76C5-445B-8B8C-3D1102680920}" srcOrd="0" destOrd="0" presId="urn:microsoft.com/office/officeart/2018/2/layout/IconCircleList"/>
    <dgm:cxn modelId="{F24D6049-2963-494E-879B-CDD42829A25A}" type="presParOf" srcId="{A9A58480-EF7A-48D6-90EB-A7BD6E7A9003}" destId="{50858BFA-C3DD-4F86-B1C5-95ADE9D35741}" srcOrd="1" destOrd="0" presId="urn:microsoft.com/office/officeart/2018/2/layout/IconCircleList"/>
    <dgm:cxn modelId="{6033952E-83A5-41AC-9DD6-0511975B8625}" type="presParOf" srcId="{A9A58480-EF7A-48D6-90EB-A7BD6E7A9003}" destId="{AA84084A-983C-4DF6-AB0A-D7F5B87B89FE}" srcOrd="2" destOrd="0" presId="urn:microsoft.com/office/officeart/2018/2/layout/IconCircleList"/>
    <dgm:cxn modelId="{09ACEB2C-254A-44FA-A549-C4DDC87D708D}" type="presParOf" srcId="{A9A58480-EF7A-48D6-90EB-A7BD6E7A9003}" destId="{5B94F20C-9A13-43A1-814F-FE49B3D3DD64}" srcOrd="3" destOrd="0" presId="urn:microsoft.com/office/officeart/2018/2/layout/IconCircleList"/>
    <dgm:cxn modelId="{65620BF6-140F-4A2C-A51B-23BCD9C69B9C}" type="presParOf" srcId="{4FDFCDF7-C965-4D27-879D-07F9C390E861}" destId="{37BEC137-C227-45A5-9EA8-DAB1CC57A30D}" srcOrd="5" destOrd="0" presId="urn:microsoft.com/office/officeart/2018/2/layout/IconCircleList"/>
    <dgm:cxn modelId="{E72F44AD-1DD2-40B5-97E4-DE538C6EC471}" type="presParOf" srcId="{4FDFCDF7-C965-4D27-879D-07F9C390E861}" destId="{1A801995-ED6F-432E-B415-DBCDB92F6493}" srcOrd="6" destOrd="0" presId="urn:microsoft.com/office/officeart/2018/2/layout/IconCircleList"/>
    <dgm:cxn modelId="{F28A454C-0103-4BCE-8FAE-D909E19DF058}" type="presParOf" srcId="{1A801995-ED6F-432E-B415-DBCDB92F6493}" destId="{CD98D6F1-DF11-455D-962E-81DB4AED7E6D}" srcOrd="0" destOrd="0" presId="urn:microsoft.com/office/officeart/2018/2/layout/IconCircleList"/>
    <dgm:cxn modelId="{A68F4CA4-52BC-4907-A7B5-47F80FDBCF75}" type="presParOf" srcId="{1A801995-ED6F-432E-B415-DBCDB92F6493}" destId="{DB52B56D-9693-4095-8D19-4451D3BC1F78}" srcOrd="1" destOrd="0" presId="urn:microsoft.com/office/officeart/2018/2/layout/IconCircleList"/>
    <dgm:cxn modelId="{F3784067-1DF5-4FD8-9BDB-B0121A007D91}" type="presParOf" srcId="{1A801995-ED6F-432E-B415-DBCDB92F6493}" destId="{79CE064E-6F38-41EA-A9D4-AA45048927FE}" srcOrd="2" destOrd="0" presId="urn:microsoft.com/office/officeart/2018/2/layout/IconCircleList"/>
    <dgm:cxn modelId="{001CD214-BC84-4F02-8293-4051BAC2662D}" type="presParOf" srcId="{1A801995-ED6F-432E-B415-DBCDB92F6493}" destId="{B6318A7C-2EBC-4C55-B05E-ABBE1D2C3A3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ED89A85-0DE9-44A3-9BD6-FA4C4ACDE87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B7A9BFC-6588-4887-869C-6E8D8D9E00EA}">
      <dgm:prSet/>
      <dgm:spPr/>
      <dgm:t>
        <a:bodyPr/>
        <a:lstStyle/>
        <a:p>
          <a:r>
            <a:rPr lang="en-US"/>
            <a:t>Majority of the existing computational approaches used in drug repositioning are based on gene expression response data of different cell lines after drug treatment.</a:t>
          </a:r>
        </a:p>
      </dgm:t>
    </dgm:pt>
    <dgm:pt modelId="{7E8DBC1C-0A7F-4FD4-B725-C6F02D25E59A}" type="parTrans" cxnId="{BC55C100-F18C-4EAD-80C4-3436825F6EA8}">
      <dgm:prSet/>
      <dgm:spPr/>
      <dgm:t>
        <a:bodyPr/>
        <a:lstStyle/>
        <a:p>
          <a:endParaRPr lang="en-US"/>
        </a:p>
      </dgm:t>
    </dgm:pt>
    <dgm:pt modelId="{CB399B71-668F-4027-9C41-0F384B4C81DA}" type="sibTrans" cxnId="{BC55C100-F18C-4EAD-80C4-3436825F6EA8}">
      <dgm:prSet/>
      <dgm:spPr/>
      <dgm:t>
        <a:bodyPr/>
        <a:lstStyle/>
        <a:p>
          <a:endParaRPr lang="en-US"/>
        </a:p>
      </dgm:t>
    </dgm:pt>
    <dgm:pt modelId="{EEA515A8-FD2E-4E0B-BF3C-81CA36719447}">
      <dgm:prSet/>
      <dgm:spPr/>
      <dgm:t>
        <a:bodyPr/>
        <a:lstStyle/>
        <a:p>
          <a:r>
            <a:rPr lang="en-US"/>
            <a:t>In summary, drug repositioning approaches can be divided into three categories: network-based approaches, text-mining approaches, and semantic approaches.</a:t>
          </a:r>
        </a:p>
      </dgm:t>
    </dgm:pt>
    <dgm:pt modelId="{A182B772-5628-430C-8955-504B557499F3}" type="parTrans" cxnId="{E4995C64-B28C-49D6-9DAB-216CDFBE7733}">
      <dgm:prSet/>
      <dgm:spPr/>
      <dgm:t>
        <a:bodyPr/>
        <a:lstStyle/>
        <a:p>
          <a:endParaRPr lang="en-US"/>
        </a:p>
      </dgm:t>
    </dgm:pt>
    <dgm:pt modelId="{03B8B367-0D8E-47AC-8E57-58EDDA8D5FC8}" type="sibTrans" cxnId="{E4995C64-B28C-49D6-9DAB-216CDFBE7733}">
      <dgm:prSet/>
      <dgm:spPr/>
      <dgm:t>
        <a:bodyPr/>
        <a:lstStyle/>
        <a:p>
          <a:endParaRPr lang="en-US"/>
        </a:p>
      </dgm:t>
    </dgm:pt>
    <dgm:pt modelId="{433380BF-5175-489C-9E42-F71375AFF080}" type="pres">
      <dgm:prSet presAssocID="{7ED89A85-0DE9-44A3-9BD6-FA4C4ACDE876}" presName="root" presStyleCnt="0">
        <dgm:presLayoutVars>
          <dgm:dir/>
          <dgm:resizeHandles val="exact"/>
        </dgm:presLayoutVars>
      </dgm:prSet>
      <dgm:spPr/>
    </dgm:pt>
    <dgm:pt modelId="{1B669015-04DF-43A7-9F92-74F1B0B7FE94}" type="pres">
      <dgm:prSet presAssocID="{1B7A9BFC-6588-4887-869C-6E8D8D9E00EA}" presName="compNode" presStyleCnt="0"/>
      <dgm:spPr/>
    </dgm:pt>
    <dgm:pt modelId="{661204E0-03C9-482F-9B82-352A3851A20A}" type="pres">
      <dgm:prSet presAssocID="{1B7A9BFC-6588-4887-869C-6E8D8D9E00EA}" presName="bgRect" presStyleLbl="bgShp" presStyleIdx="0" presStyleCnt="2"/>
      <dgm:spPr/>
    </dgm:pt>
    <dgm:pt modelId="{4E7306B4-55BF-4FFB-B80E-72AD7CC563D1}" type="pres">
      <dgm:prSet presAssocID="{1B7A9BFC-6588-4887-869C-6E8D8D9E00E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NA"/>
        </a:ext>
      </dgm:extLst>
    </dgm:pt>
    <dgm:pt modelId="{D5764D58-6F64-47DD-A768-414927EC0C51}" type="pres">
      <dgm:prSet presAssocID="{1B7A9BFC-6588-4887-869C-6E8D8D9E00EA}" presName="spaceRect" presStyleCnt="0"/>
      <dgm:spPr/>
    </dgm:pt>
    <dgm:pt modelId="{F02AB3ED-3F4E-439E-898A-22EB685CC0AC}" type="pres">
      <dgm:prSet presAssocID="{1B7A9BFC-6588-4887-869C-6E8D8D9E00EA}" presName="parTx" presStyleLbl="revTx" presStyleIdx="0" presStyleCnt="2">
        <dgm:presLayoutVars>
          <dgm:chMax val="0"/>
          <dgm:chPref val="0"/>
        </dgm:presLayoutVars>
      </dgm:prSet>
      <dgm:spPr/>
    </dgm:pt>
    <dgm:pt modelId="{9A885360-51EC-474A-BB05-95E8FB837BD5}" type="pres">
      <dgm:prSet presAssocID="{CB399B71-668F-4027-9C41-0F384B4C81DA}" presName="sibTrans" presStyleCnt="0"/>
      <dgm:spPr/>
    </dgm:pt>
    <dgm:pt modelId="{84D4A128-1349-43BF-8486-F8B6A492C3AB}" type="pres">
      <dgm:prSet presAssocID="{EEA515A8-FD2E-4E0B-BF3C-81CA36719447}" presName="compNode" presStyleCnt="0"/>
      <dgm:spPr/>
    </dgm:pt>
    <dgm:pt modelId="{63B3E97E-1C0D-41F9-BA2C-61DF978B2C07}" type="pres">
      <dgm:prSet presAssocID="{EEA515A8-FD2E-4E0B-BF3C-81CA36719447}" presName="bgRect" presStyleLbl="bgShp" presStyleIdx="1" presStyleCnt="2"/>
      <dgm:spPr/>
    </dgm:pt>
    <dgm:pt modelId="{621C1489-14BE-4374-AFDF-42440F4B60A1}" type="pres">
      <dgm:prSet presAssocID="{EEA515A8-FD2E-4E0B-BF3C-81CA3671944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ning Tools"/>
        </a:ext>
      </dgm:extLst>
    </dgm:pt>
    <dgm:pt modelId="{B8FCA4D2-8CB1-41DF-A36F-15679E2FB823}" type="pres">
      <dgm:prSet presAssocID="{EEA515A8-FD2E-4E0B-BF3C-81CA36719447}" presName="spaceRect" presStyleCnt="0"/>
      <dgm:spPr/>
    </dgm:pt>
    <dgm:pt modelId="{377AAE6A-E5A9-4FF6-BB87-C6F68AD14F2C}" type="pres">
      <dgm:prSet presAssocID="{EEA515A8-FD2E-4E0B-BF3C-81CA36719447}" presName="parTx" presStyleLbl="revTx" presStyleIdx="1" presStyleCnt="2">
        <dgm:presLayoutVars>
          <dgm:chMax val="0"/>
          <dgm:chPref val="0"/>
        </dgm:presLayoutVars>
      </dgm:prSet>
      <dgm:spPr/>
    </dgm:pt>
  </dgm:ptLst>
  <dgm:cxnLst>
    <dgm:cxn modelId="{BC55C100-F18C-4EAD-80C4-3436825F6EA8}" srcId="{7ED89A85-0DE9-44A3-9BD6-FA4C4ACDE876}" destId="{1B7A9BFC-6588-4887-869C-6E8D8D9E00EA}" srcOrd="0" destOrd="0" parTransId="{7E8DBC1C-0A7F-4FD4-B725-C6F02D25E59A}" sibTransId="{CB399B71-668F-4027-9C41-0F384B4C81DA}"/>
    <dgm:cxn modelId="{2F99BD10-8C89-415C-BCD1-4063489CB6BF}" type="presOf" srcId="{1B7A9BFC-6588-4887-869C-6E8D8D9E00EA}" destId="{F02AB3ED-3F4E-439E-898A-22EB685CC0AC}" srcOrd="0" destOrd="0" presId="urn:microsoft.com/office/officeart/2018/2/layout/IconVerticalSolidList"/>
    <dgm:cxn modelId="{35961F2A-F1FE-45C1-84AC-49D73F79E70E}" type="presOf" srcId="{7ED89A85-0DE9-44A3-9BD6-FA4C4ACDE876}" destId="{433380BF-5175-489C-9E42-F71375AFF080}" srcOrd="0" destOrd="0" presId="urn:microsoft.com/office/officeart/2018/2/layout/IconVerticalSolidList"/>
    <dgm:cxn modelId="{E4995C64-B28C-49D6-9DAB-216CDFBE7733}" srcId="{7ED89A85-0DE9-44A3-9BD6-FA4C4ACDE876}" destId="{EEA515A8-FD2E-4E0B-BF3C-81CA36719447}" srcOrd="1" destOrd="0" parTransId="{A182B772-5628-430C-8955-504B557499F3}" sibTransId="{03B8B367-0D8E-47AC-8E57-58EDDA8D5FC8}"/>
    <dgm:cxn modelId="{EB50BF64-7D4B-4AF7-8755-6034BBB5F263}" type="presOf" srcId="{EEA515A8-FD2E-4E0B-BF3C-81CA36719447}" destId="{377AAE6A-E5A9-4FF6-BB87-C6F68AD14F2C}" srcOrd="0" destOrd="0" presId="urn:microsoft.com/office/officeart/2018/2/layout/IconVerticalSolidList"/>
    <dgm:cxn modelId="{B9E82C3D-2297-40C2-B562-6889F9CED22F}" type="presParOf" srcId="{433380BF-5175-489C-9E42-F71375AFF080}" destId="{1B669015-04DF-43A7-9F92-74F1B0B7FE94}" srcOrd="0" destOrd="0" presId="urn:microsoft.com/office/officeart/2018/2/layout/IconVerticalSolidList"/>
    <dgm:cxn modelId="{D43FE198-EB19-450A-8C7F-8788B1BA2B76}" type="presParOf" srcId="{1B669015-04DF-43A7-9F92-74F1B0B7FE94}" destId="{661204E0-03C9-482F-9B82-352A3851A20A}" srcOrd="0" destOrd="0" presId="urn:microsoft.com/office/officeart/2018/2/layout/IconVerticalSolidList"/>
    <dgm:cxn modelId="{2F0DB3E6-56AF-4DD8-A498-A9A8F36115B1}" type="presParOf" srcId="{1B669015-04DF-43A7-9F92-74F1B0B7FE94}" destId="{4E7306B4-55BF-4FFB-B80E-72AD7CC563D1}" srcOrd="1" destOrd="0" presId="urn:microsoft.com/office/officeart/2018/2/layout/IconVerticalSolidList"/>
    <dgm:cxn modelId="{72B693FE-7CFF-43A0-973A-8AA13A1E47AB}" type="presParOf" srcId="{1B669015-04DF-43A7-9F92-74F1B0B7FE94}" destId="{D5764D58-6F64-47DD-A768-414927EC0C51}" srcOrd="2" destOrd="0" presId="urn:microsoft.com/office/officeart/2018/2/layout/IconVerticalSolidList"/>
    <dgm:cxn modelId="{DD967FC4-80D0-4B26-9777-3926EB8CF919}" type="presParOf" srcId="{1B669015-04DF-43A7-9F92-74F1B0B7FE94}" destId="{F02AB3ED-3F4E-439E-898A-22EB685CC0AC}" srcOrd="3" destOrd="0" presId="urn:microsoft.com/office/officeart/2018/2/layout/IconVerticalSolidList"/>
    <dgm:cxn modelId="{25606DDF-6BEB-4036-881C-6635B31CD44F}" type="presParOf" srcId="{433380BF-5175-489C-9E42-F71375AFF080}" destId="{9A885360-51EC-474A-BB05-95E8FB837BD5}" srcOrd="1" destOrd="0" presId="urn:microsoft.com/office/officeart/2018/2/layout/IconVerticalSolidList"/>
    <dgm:cxn modelId="{A7A55F4A-8D45-470C-B7F4-54C1C2EC813D}" type="presParOf" srcId="{433380BF-5175-489C-9E42-F71375AFF080}" destId="{84D4A128-1349-43BF-8486-F8B6A492C3AB}" srcOrd="2" destOrd="0" presId="urn:microsoft.com/office/officeart/2018/2/layout/IconVerticalSolidList"/>
    <dgm:cxn modelId="{A7483635-6310-48AF-BD2E-0D0B5CDB0A33}" type="presParOf" srcId="{84D4A128-1349-43BF-8486-F8B6A492C3AB}" destId="{63B3E97E-1C0D-41F9-BA2C-61DF978B2C07}" srcOrd="0" destOrd="0" presId="urn:microsoft.com/office/officeart/2018/2/layout/IconVerticalSolidList"/>
    <dgm:cxn modelId="{E5F44492-32A7-4280-B186-9405D9B3AFCA}" type="presParOf" srcId="{84D4A128-1349-43BF-8486-F8B6A492C3AB}" destId="{621C1489-14BE-4374-AFDF-42440F4B60A1}" srcOrd="1" destOrd="0" presId="urn:microsoft.com/office/officeart/2018/2/layout/IconVerticalSolidList"/>
    <dgm:cxn modelId="{CA30924E-06EE-4075-984B-95BDDDEC9E6D}" type="presParOf" srcId="{84D4A128-1349-43BF-8486-F8B6A492C3AB}" destId="{B8FCA4D2-8CB1-41DF-A36F-15679E2FB823}" srcOrd="2" destOrd="0" presId="urn:microsoft.com/office/officeart/2018/2/layout/IconVerticalSolidList"/>
    <dgm:cxn modelId="{E6D38989-59BF-47D4-8863-ADA240CF64DF}" type="presParOf" srcId="{84D4A128-1349-43BF-8486-F8B6A492C3AB}" destId="{377AAE6A-E5A9-4FF6-BB87-C6F68AD14F2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384FC2F-9D2D-4927-A769-14EEC7E4C05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4FB51E2-598F-4CDC-AD99-6AFE1EDB4437}">
      <dgm:prSet/>
      <dgm:spPr/>
      <dgm:t>
        <a:bodyPr/>
        <a:lstStyle/>
        <a:p>
          <a:r>
            <a:rPr lang="en-US"/>
            <a:t>Exploits the vast amount of available literature</a:t>
          </a:r>
        </a:p>
      </dgm:t>
    </dgm:pt>
    <dgm:pt modelId="{67EBCD48-2D56-4E43-B938-77261A9C7F4F}" type="parTrans" cxnId="{5E570779-7B62-4B18-A51B-692ADAB60E7F}">
      <dgm:prSet/>
      <dgm:spPr/>
      <dgm:t>
        <a:bodyPr/>
        <a:lstStyle/>
        <a:p>
          <a:endParaRPr lang="en-US"/>
        </a:p>
      </dgm:t>
    </dgm:pt>
    <dgm:pt modelId="{86A9BF72-13A6-4ABD-8525-82DECE9F9F00}" type="sibTrans" cxnId="{5E570779-7B62-4B18-A51B-692ADAB60E7F}">
      <dgm:prSet/>
      <dgm:spPr/>
      <dgm:t>
        <a:bodyPr/>
        <a:lstStyle/>
        <a:p>
          <a:endParaRPr lang="en-US"/>
        </a:p>
      </dgm:t>
    </dgm:pt>
    <dgm:pt modelId="{4C1D8F85-6133-42CF-84AB-547669806B0B}">
      <dgm:prSet/>
      <dgm:spPr/>
      <dgm:t>
        <a:bodyPr/>
        <a:lstStyle/>
        <a:p>
          <a:r>
            <a:rPr lang="en-US"/>
            <a:t>Filters the search to retain only the relevant sources to extract knowledge for a set of biological terms of interest</a:t>
          </a:r>
        </a:p>
      </dgm:t>
    </dgm:pt>
    <dgm:pt modelId="{90E06B44-2B9E-4CBE-A6BA-5528867628A4}" type="parTrans" cxnId="{242A7853-A171-4B78-941F-BF85FFD46B96}">
      <dgm:prSet/>
      <dgm:spPr/>
      <dgm:t>
        <a:bodyPr/>
        <a:lstStyle/>
        <a:p>
          <a:endParaRPr lang="en-US"/>
        </a:p>
      </dgm:t>
    </dgm:pt>
    <dgm:pt modelId="{8E1B429F-6E5D-47C4-9E2A-748DD8E9DC53}" type="sibTrans" cxnId="{242A7853-A171-4B78-941F-BF85FFD46B96}">
      <dgm:prSet/>
      <dgm:spPr/>
      <dgm:t>
        <a:bodyPr/>
        <a:lstStyle/>
        <a:p>
          <a:endParaRPr lang="en-US"/>
        </a:p>
      </dgm:t>
    </dgm:pt>
    <dgm:pt modelId="{8C3D33E6-936B-4D18-A722-AAB1833473EB}">
      <dgm:prSet/>
      <dgm:spPr/>
      <dgm:t>
        <a:bodyPr/>
        <a:lstStyle/>
        <a:p>
          <a:r>
            <a:rPr lang="en-US"/>
            <a:t>The main pipeline of biological text mining includes four phrases:  </a:t>
          </a:r>
        </a:p>
      </dgm:t>
    </dgm:pt>
    <dgm:pt modelId="{FFAE368C-444B-4FB2-B41C-183D61A219F4}" type="parTrans" cxnId="{B9D8F13B-F56C-49F8-AAF2-33A8F8671443}">
      <dgm:prSet/>
      <dgm:spPr/>
      <dgm:t>
        <a:bodyPr/>
        <a:lstStyle/>
        <a:p>
          <a:endParaRPr lang="en-US"/>
        </a:p>
      </dgm:t>
    </dgm:pt>
    <dgm:pt modelId="{366989A0-119D-4B47-AF54-2583304848D1}" type="sibTrans" cxnId="{B9D8F13B-F56C-49F8-AAF2-33A8F8671443}">
      <dgm:prSet/>
      <dgm:spPr/>
      <dgm:t>
        <a:bodyPr/>
        <a:lstStyle/>
        <a:p>
          <a:endParaRPr lang="en-US"/>
        </a:p>
      </dgm:t>
    </dgm:pt>
    <dgm:pt modelId="{E5AE42C2-452D-415D-972E-A27E184240CE}">
      <dgm:prSet/>
      <dgm:spPr/>
      <dgm:t>
        <a:bodyPr/>
        <a:lstStyle/>
        <a:p>
          <a:r>
            <a:rPr lang="en-US"/>
            <a:t>information retrieval (IR), </a:t>
          </a:r>
        </a:p>
      </dgm:t>
    </dgm:pt>
    <dgm:pt modelId="{F68E6C60-F968-44D0-AF2D-54F3BC1A7F9D}" type="parTrans" cxnId="{DB891E9C-D173-4ED0-AF2B-4F35BB55F93E}">
      <dgm:prSet/>
      <dgm:spPr/>
      <dgm:t>
        <a:bodyPr/>
        <a:lstStyle/>
        <a:p>
          <a:endParaRPr lang="en-US"/>
        </a:p>
      </dgm:t>
    </dgm:pt>
    <dgm:pt modelId="{38455989-3981-48C8-A882-B23E8BBA7D68}" type="sibTrans" cxnId="{DB891E9C-D173-4ED0-AF2B-4F35BB55F93E}">
      <dgm:prSet/>
      <dgm:spPr/>
      <dgm:t>
        <a:bodyPr/>
        <a:lstStyle/>
        <a:p>
          <a:endParaRPr lang="en-US"/>
        </a:p>
      </dgm:t>
    </dgm:pt>
    <dgm:pt modelId="{BE5347FB-B501-4265-B709-298AF5A51F8A}">
      <dgm:prSet/>
      <dgm:spPr/>
      <dgm:t>
        <a:bodyPr/>
        <a:lstStyle/>
        <a:p>
          <a:r>
            <a:rPr lang="en-US"/>
            <a:t>biological name entity recognition (BNER),</a:t>
          </a:r>
        </a:p>
      </dgm:t>
    </dgm:pt>
    <dgm:pt modelId="{26C83458-EBA0-4FD4-8F2B-15A0051CABCC}" type="parTrans" cxnId="{523D18FF-68BC-43F4-86D0-D0164557E018}">
      <dgm:prSet/>
      <dgm:spPr/>
      <dgm:t>
        <a:bodyPr/>
        <a:lstStyle/>
        <a:p>
          <a:endParaRPr lang="en-US"/>
        </a:p>
      </dgm:t>
    </dgm:pt>
    <dgm:pt modelId="{0D9B9EDF-54FA-4671-8C02-BDB1BD842BFC}" type="sibTrans" cxnId="{523D18FF-68BC-43F4-86D0-D0164557E018}">
      <dgm:prSet/>
      <dgm:spPr/>
      <dgm:t>
        <a:bodyPr/>
        <a:lstStyle/>
        <a:p>
          <a:endParaRPr lang="en-US"/>
        </a:p>
      </dgm:t>
    </dgm:pt>
    <dgm:pt modelId="{518FDD86-5B5B-43C8-816F-060F2AEAC61C}">
      <dgm:prSet/>
      <dgm:spPr/>
      <dgm:t>
        <a:bodyPr/>
        <a:lstStyle/>
        <a:p>
          <a:r>
            <a:rPr lang="en-US"/>
            <a:t>biological information extraction (BIE) and</a:t>
          </a:r>
        </a:p>
      </dgm:t>
    </dgm:pt>
    <dgm:pt modelId="{1CF0E32A-293E-4F26-A1F4-7346FCF897AB}" type="parTrans" cxnId="{D2A8756C-9772-4CB6-9CA1-1429644F147A}">
      <dgm:prSet/>
      <dgm:spPr/>
      <dgm:t>
        <a:bodyPr/>
        <a:lstStyle/>
        <a:p>
          <a:endParaRPr lang="en-US"/>
        </a:p>
      </dgm:t>
    </dgm:pt>
    <dgm:pt modelId="{5D56FFBB-4B37-4CD1-BF4F-7F43452418A1}" type="sibTrans" cxnId="{D2A8756C-9772-4CB6-9CA1-1429644F147A}">
      <dgm:prSet/>
      <dgm:spPr/>
      <dgm:t>
        <a:bodyPr/>
        <a:lstStyle/>
        <a:p>
          <a:endParaRPr lang="en-US"/>
        </a:p>
      </dgm:t>
    </dgm:pt>
    <dgm:pt modelId="{2CBB304C-91A4-4BF5-A2A0-603BAB8FEB28}">
      <dgm:prSet/>
      <dgm:spPr/>
      <dgm:t>
        <a:bodyPr/>
        <a:lstStyle/>
        <a:p>
          <a:r>
            <a:rPr lang="en-US"/>
            <a:t>biological knowledge discovery (BKD</a:t>
          </a:r>
        </a:p>
      </dgm:t>
    </dgm:pt>
    <dgm:pt modelId="{82754DE8-64CC-435E-B850-9784B976F4AD}" type="parTrans" cxnId="{EFBE5260-E87C-44DF-AC57-D43C4999ED03}">
      <dgm:prSet/>
      <dgm:spPr/>
      <dgm:t>
        <a:bodyPr/>
        <a:lstStyle/>
        <a:p>
          <a:endParaRPr lang="en-US"/>
        </a:p>
      </dgm:t>
    </dgm:pt>
    <dgm:pt modelId="{F89B91D0-98D6-44A5-9260-A8D31E27B492}" type="sibTrans" cxnId="{EFBE5260-E87C-44DF-AC57-D43C4999ED03}">
      <dgm:prSet/>
      <dgm:spPr/>
      <dgm:t>
        <a:bodyPr/>
        <a:lstStyle/>
        <a:p>
          <a:endParaRPr lang="en-US"/>
        </a:p>
      </dgm:t>
    </dgm:pt>
    <dgm:pt modelId="{EA9F7F68-266B-4976-96C0-47FD05585DF9}" type="pres">
      <dgm:prSet presAssocID="{A384FC2F-9D2D-4927-A769-14EEC7E4C05E}" presName="linear" presStyleCnt="0">
        <dgm:presLayoutVars>
          <dgm:animLvl val="lvl"/>
          <dgm:resizeHandles val="exact"/>
        </dgm:presLayoutVars>
      </dgm:prSet>
      <dgm:spPr/>
    </dgm:pt>
    <dgm:pt modelId="{BA683948-9110-444B-A6DE-F4661C6ADC64}" type="pres">
      <dgm:prSet presAssocID="{B4FB51E2-598F-4CDC-AD99-6AFE1EDB4437}" presName="parentText" presStyleLbl="node1" presStyleIdx="0" presStyleCnt="3">
        <dgm:presLayoutVars>
          <dgm:chMax val="0"/>
          <dgm:bulletEnabled val="1"/>
        </dgm:presLayoutVars>
      </dgm:prSet>
      <dgm:spPr/>
    </dgm:pt>
    <dgm:pt modelId="{0CCA3E0F-0C0A-4B64-89A2-5134B79F18DD}" type="pres">
      <dgm:prSet presAssocID="{86A9BF72-13A6-4ABD-8525-82DECE9F9F00}" presName="spacer" presStyleCnt="0"/>
      <dgm:spPr/>
    </dgm:pt>
    <dgm:pt modelId="{3428721D-80B7-4536-8A12-3FA56E5A1FDB}" type="pres">
      <dgm:prSet presAssocID="{4C1D8F85-6133-42CF-84AB-547669806B0B}" presName="parentText" presStyleLbl="node1" presStyleIdx="1" presStyleCnt="3">
        <dgm:presLayoutVars>
          <dgm:chMax val="0"/>
          <dgm:bulletEnabled val="1"/>
        </dgm:presLayoutVars>
      </dgm:prSet>
      <dgm:spPr/>
    </dgm:pt>
    <dgm:pt modelId="{15B6E963-7CB3-425C-B8DA-669BF3BFE002}" type="pres">
      <dgm:prSet presAssocID="{8E1B429F-6E5D-47C4-9E2A-748DD8E9DC53}" presName="spacer" presStyleCnt="0"/>
      <dgm:spPr/>
    </dgm:pt>
    <dgm:pt modelId="{4ACC950B-5ED7-4B3A-9DC9-EF3E4487692C}" type="pres">
      <dgm:prSet presAssocID="{8C3D33E6-936B-4D18-A722-AAB1833473EB}" presName="parentText" presStyleLbl="node1" presStyleIdx="2" presStyleCnt="3">
        <dgm:presLayoutVars>
          <dgm:chMax val="0"/>
          <dgm:bulletEnabled val="1"/>
        </dgm:presLayoutVars>
      </dgm:prSet>
      <dgm:spPr/>
    </dgm:pt>
    <dgm:pt modelId="{1D2444DC-4716-4186-9259-58AEA63D942A}" type="pres">
      <dgm:prSet presAssocID="{8C3D33E6-936B-4D18-A722-AAB1833473EB}" presName="childText" presStyleLbl="revTx" presStyleIdx="0" presStyleCnt="1">
        <dgm:presLayoutVars>
          <dgm:bulletEnabled val="1"/>
        </dgm:presLayoutVars>
      </dgm:prSet>
      <dgm:spPr/>
    </dgm:pt>
  </dgm:ptLst>
  <dgm:cxnLst>
    <dgm:cxn modelId="{5DE9D403-52C8-41F9-87BB-FF3E4D284416}" type="presOf" srcId="{A384FC2F-9D2D-4927-A769-14EEC7E4C05E}" destId="{EA9F7F68-266B-4976-96C0-47FD05585DF9}" srcOrd="0" destOrd="0" presId="urn:microsoft.com/office/officeart/2005/8/layout/vList2"/>
    <dgm:cxn modelId="{CA5DDA12-ACD0-4348-985E-CF36958AD3D7}" type="presOf" srcId="{B4FB51E2-598F-4CDC-AD99-6AFE1EDB4437}" destId="{BA683948-9110-444B-A6DE-F4661C6ADC64}" srcOrd="0" destOrd="0" presId="urn:microsoft.com/office/officeart/2005/8/layout/vList2"/>
    <dgm:cxn modelId="{726F561D-D4C7-4D3A-B6AD-2A1074D44AB7}" type="presOf" srcId="{518FDD86-5B5B-43C8-816F-060F2AEAC61C}" destId="{1D2444DC-4716-4186-9259-58AEA63D942A}" srcOrd="0" destOrd="2" presId="urn:microsoft.com/office/officeart/2005/8/layout/vList2"/>
    <dgm:cxn modelId="{D4F2FB24-8FB2-47D5-8EAE-FF99801296A6}" type="presOf" srcId="{BE5347FB-B501-4265-B709-298AF5A51F8A}" destId="{1D2444DC-4716-4186-9259-58AEA63D942A}" srcOrd="0" destOrd="1" presId="urn:microsoft.com/office/officeart/2005/8/layout/vList2"/>
    <dgm:cxn modelId="{B9D8F13B-F56C-49F8-AAF2-33A8F8671443}" srcId="{A384FC2F-9D2D-4927-A769-14EEC7E4C05E}" destId="{8C3D33E6-936B-4D18-A722-AAB1833473EB}" srcOrd="2" destOrd="0" parTransId="{FFAE368C-444B-4FB2-B41C-183D61A219F4}" sibTransId="{366989A0-119D-4B47-AF54-2583304848D1}"/>
    <dgm:cxn modelId="{EFBE5260-E87C-44DF-AC57-D43C4999ED03}" srcId="{8C3D33E6-936B-4D18-A722-AAB1833473EB}" destId="{2CBB304C-91A4-4BF5-A2A0-603BAB8FEB28}" srcOrd="3" destOrd="0" parTransId="{82754DE8-64CC-435E-B850-9784B976F4AD}" sibTransId="{F89B91D0-98D6-44A5-9260-A8D31E27B492}"/>
    <dgm:cxn modelId="{D2A8756C-9772-4CB6-9CA1-1429644F147A}" srcId="{8C3D33E6-936B-4D18-A722-AAB1833473EB}" destId="{518FDD86-5B5B-43C8-816F-060F2AEAC61C}" srcOrd="2" destOrd="0" parTransId="{1CF0E32A-293E-4F26-A1F4-7346FCF897AB}" sibTransId="{5D56FFBB-4B37-4CD1-BF4F-7F43452418A1}"/>
    <dgm:cxn modelId="{326E614E-76EA-4173-8BD1-E2FFE9191C6B}" type="presOf" srcId="{2CBB304C-91A4-4BF5-A2A0-603BAB8FEB28}" destId="{1D2444DC-4716-4186-9259-58AEA63D942A}" srcOrd="0" destOrd="3" presId="urn:microsoft.com/office/officeart/2005/8/layout/vList2"/>
    <dgm:cxn modelId="{242A7853-A171-4B78-941F-BF85FFD46B96}" srcId="{A384FC2F-9D2D-4927-A769-14EEC7E4C05E}" destId="{4C1D8F85-6133-42CF-84AB-547669806B0B}" srcOrd="1" destOrd="0" parTransId="{90E06B44-2B9E-4CBE-A6BA-5528867628A4}" sibTransId="{8E1B429F-6E5D-47C4-9E2A-748DD8E9DC53}"/>
    <dgm:cxn modelId="{5E570779-7B62-4B18-A51B-692ADAB60E7F}" srcId="{A384FC2F-9D2D-4927-A769-14EEC7E4C05E}" destId="{B4FB51E2-598F-4CDC-AD99-6AFE1EDB4437}" srcOrd="0" destOrd="0" parTransId="{67EBCD48-2D56-4E43-B938-77261A9C7F4F}" sibTransId="{86A9BF72-13A6-4ABD-8525-82DECE9F9F00}"/>
    <dgm:cxn modelId="{E082737D-650C-4EEE-B09A-55B9541BE9AA}" type="presOf" srcId="{E5AE42C2-452D-415D-972E-A27E184240CE}" destId="{1D2444DC-4716-4186-9259-58AEA63D942A}" srcOrd="0" destOrd="0" presId="urn:microsoft.com/office/officeart/2005/8/layout/vList2"/>
    <dgm:cxn modelId="{DB891E9C-D173-4ED0-AF2B-4F35BB55F93E}" srcId="{8C3D33E6-936B-4D18-A722-AAB1833473EB}" destId="{E5AE42C2-452D-415D-972E-A27E184240CE}" srcOrd="0" destOrd="0" parTransId="{F68E6C60-F968-44D0-AF2D-54F3BC1A7F9D}" sibTransId="{38455989-3981-48C8-A882-B23E8BBA7D68}"/>
    <dgm:cxn modelId="{9D6191A0-89DF-4EF8-B43B-27E22359E75C}" type="presOf" srcId="{4C1D8F85-6133-42CF-84AB-547669806B0B}" destId="{3428721D-80B7-4536-8A12-3FA56E5A1FDB}" srcOrd="0" destOrd="0" presId="urn:microsoft.com/office/officeart/2005/8/layout/vList2"/>
    <dgm:cxn modelId="{4008C6D2-3716-4EE3-8C00-C57429C7E865}" type="presOf" srcId="{8C3D33E6-936B-4D18-A722-AAB1833473EB}" destId="{4ACC950B-5ED7-4B3A-9DC9-EF3E4487692C}" srcOrd="0" destOrd="0" presId="urn:microsoft.com/office/officeart/2005/8/layout/vList2"/>
    <dgm:cxn modelId="{523D18FF-68BC-43F4-86D0-D0164557E018}" srcId="{8C3D33E6-936B-4D18-A722-AAB1833473EB}" destId="{BE5347FB-B501-4265-B709-298AF5A51F8A}" srcOrd="1" destOrd="0" parTransId="{26C83458-EBA0-4FD4-8F2B-15A0051CABCC}" sibTransId="{0D9B9EDF-54FA-4671-8C02-BDB1BD842BFC}"/>
    <dgm:cxn modelId="{41328641-7A22-4987-97E7-492907425E2B}" type="presParOf" srcId="{EA9F7F68-266B-4976-96C0-47FD05585DF9}" destId="{BA683948-9110-444B-A6DE-F4661C6ADC64}" srcOrd="0" destOrd="0" presId="urn:microsoft.com/office/officeart/2005/8/layout/vList2"/>
    <dgm:cxn modelId="{EFF0BA06-BE2F-4FE8-BFBC-7BBB46904AEE}" type="presParOf" srcId="{EA9F7F68-266B-4976-96C0-47FD05585DF9}" destId="{0CCA3E0F-0C0A-4B64-89A2-5134B79F18DD}" srcOrd="1" destOrd="0" presId="urn:microsoft.com/office/officeart/2005/8/layout/vList2"/>
    <dgm:cxn modelId="{3E812732-C0A7-48A7-B7E9-28386888F69C}" type="presParOf" srcId="{EA9F7F68-266B-4976-96C0-47FD05585DF9}" destId="{3428721D-80B7-4536-8A12-3FA56E5A1FDB}" srcOrd="2" destOrd="0" presId="urn:microsoft.com/office/officeart/2005/8/layout/vList2"/>
    <dgm:cxn modelId="{C7A28D16-7207-4397-A625-0263C611ACAE}" type="presParOf" srcId="{EA9F7F68-266B-4976-96C0-47FD05585DF9}" destId="{15B6E963-7CB3-425C-B8DA-669BF3BFE002}" srcOrd="3" destOrd="0" presId="urn:microsoft.com/office/officeart/2005/8/layout/vList2"/>
    <dgm:cxn modelId="{148FDA34-ABF5-4647-B427-9EB80552A5F4}" type="presParOf" srcId="{EA9F7F68-266B-4976-96C0-47FD05585DF9}" destId="{4ACC950B-5ED7-4B3A-9DC9-EF3E4487692C}" srcOrd="4" destOrd="0" presId="urn:microsoft.com/office/officeart/2005/8/layout/vList2"/>
    <dgm:cxn modelId="{DB1046D2-C2D7-485E-A49A-1646E20191B4}" type="presParOf" srcId="{EA9F7F68-266B-4976-96C0-47FD05585DF9}" destId="{1D2444DC-4716-4186-9259-58AEA63D942A}"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B448B9A-B4A4-4CB6-85CE-4ACC46614FA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197CC78-681C-4587-9AF3-4CB4FC2D4423}">
      <dgm:prSet/>
      <dgm:spPr/>
      <dgm:t>
        <a:bodyPr/>
        <a:lstStyle/>
        <a:p>
          <a:pPr>
            <a:lnSpc>
              <a:spcPct val="100000"/>
            </a:lnSpc>
          </a:pPr>
          <a:r>
            <a:rPr lang="en-US"/>
            <a:t>the creation of networks is guided from prior biomedical knowledge extracted from databases </a:t>
          </a:r>
        </a:p>
      </dgm:t>
    </dgm:pt>
    <dgm:pt modelId="{3DF35F60-9D27-4764-951B-A6E9B67CC523}" type="parTrans" cxnId="{738B15F0-D976-4AB7-A26C-31599F4BA6CA}">
      <dgm:prSet/>
      <dgm:spPr/>
      <dgm:t>
        <a:bodyPr/>
        <a:lstStyle/>
        <a:p>
          <a:endParaRPr lang="en-US"/>
        </a:p>
      </dgm:t>
    </dgm:pt>
    <dgm:pt modelId="{C4FA4625-47ED-41D6-9EA2-81591E9C301E}" type="sibTrans" cxnId="{738B15F0-D976-4AB7-A26C-31599F4BA6CA}">
      <dgm:prSet/>
      <dgm:spPr/>
      <dgm:t>
        <a:bodyPr/>
        <a:lstStyle/>
        <a:p>
          <a:endParaRPr lang="en-US"/>
        </a:p>
      </dgm:t>
    </dgm:pt>
    <dgm:pt modelId="{1ABC88B5-49F2-4397-8421-2D65A3B51635}">
      <dgm:prSet/>
      <dgm:spPr/>
      <dgm:t>
        <a:bodyPr/>
        <a:lstStyle/>
        <a:p>
          <a:pPr>
            <a:lnSpc>
              <a:spcPct val="100000"/>
            </a:lnSpc>
          </a:pPr>
          <a:r>
            <a:rPr lang="en-US"/>
            <a:t>Machine learning algorithms are utilized to identify new interactions and relationships, which are present in these networks</a:t>
          </a:r>
        </a:p>
      </dgm:t>
    </dgm:pt>
    <dgm:pt modelId="{A84C10B1-B52C-4250-B903-9BF7103E795E}" type="parTrans" cxnId="{A71AD83D-CC24-406C-84FE-A04A46425476}">
      <dgm:prSet/>
      <dgm:spPr/>
      <dgm:t>
        <a:bodyPr/>
        <a:lstStyle/>
        <a:p>
          <a:endParaRPr lang="en-US"/>
        </a:p>
      </dgm:t>
    </dgm:pt>
    <dgm:pt modelId="{0438FE93-620D-4734-97EA-93E646AD473F}" type="sibTrans" cxnId="{A71AD83D-CC24-406C-84FE-A04A46425476}">
      <dgm:prSet/>
      <dgm:spPr/>
      <dgm:t>
        <a:bodyPr/>
        <a:lstStyle/>
        <a:p>
          <a:endParaRPr lang="en-US"/>
        </a:p>
      </dgm:t>
    </dgm:pt>
    <dgm:pt modelId="{3ED24E26-5F68-405F-ADFB-E7435D52F7A1}" type="pres">
      <dgm:prSet presAssocID="{9B448B9A-B4A4-4CB6-85CE-4ACC46614FA6}" presName="root" presStyleCnt="0">
        <dgm:presLayoutVars>
          <dgm:dir/>
          <dgm:resizeHandles val="exact"/>
        </dgm:presLayoutVars>
      </dgm:prSet>
      <dgm:spPr/>
    </dgm:pt>
    <dgm:pt modelId="{21B0137C-D2E7-4080-B036-3CF3EB4F2C3C}" type="pres">
      <dgm:prSet presAssocID="{E197CC78-681C-4587-9AF3-4CB4FC2D4423}" presName="compNode" presStyleCnt="0"/>
      <dgm:spPr/>
    </dgm:pt>
    <dgm:pt modelId="{930A37DF-1F0E-4918-8449-19096F5BAF9E}" type="pres">
      <dgm:prSet presAssocID="{E197CC78-681C-4587-9AF3-4CB4FC2D4423}" presName="bgRect" presStyleLbl="bgShp" presStyleIdx="0" presStyleCnt="2"/>
      <dgm:spPr/>
    </dgm:pt>
    <dgm:pt modelId="{F087513D-323B-4E25-90DF-F0AF7C2D7838}" type="pres">
      <dgm:prSet presAssocID="{E197CC78-681C-4587-9AF3-4CB4FC2D442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atabase"/>
        </a:ext>
      </dgm:extLst>
    </dgm:pt>
    <dgm:pt modelId="{27EE9C85-1D16-4689-8EAC-6E2C0BBE6DAA}" type="pres">
      <dgm:prSet presAssocID="{E197CC78-681C-4587-9AF3-4CB4FC2D4423}" presName="spaceRect" presStyleCnt="0"/>
      <dgm:spPr/>
    </dgm:pt>
    <dgm:pt modelId="{36DE5C72-52CD-4B16-AC25-71398BCE10FD}" type="pres">
      <dgm:prSet presAssocID="{E197CC78-681C-4587-9AF3-4CB4FC2D4423}" presName="parTx" presStyleLbl="revTx" presStyleIdx="0" presStyleCnt="2">
        <dgm:presLayoutVars>
          <dgm:chMax val="0"/>
          <dgm:chPref val="0"/>
        </dgm:presLayoutVars>
      </dgm:prSet>
      <dgm:spPr/>
    </dgm:pt>
    <dgm:pt modelId="{80E6CCD2-179D-41F3-98FC-29ABC5B57697}" type="pres">
      <dgm:prSet presAssocID="{C4FA4625-47ED-41D6-9EA2-81591E9C301E}" presName="sibTrans" presStyleCnt="0"/>
      <dgm:spPr/>
    </dgm:pt>
    <dgm:pt modelId="{B5FC0DFE-CBA0-41E8-8B1D-6843C341D48A}" type="pres">
      <dgm:prSet presAssocID="{1ABC88B5-49F2-4397-8421-2D65A3B51635}" presName="compNode" presStyleCnt="0"/>
      <dgm:spPr/>
    </dgm:pt>
    <dgm:pt modelId="{E922158A-8D7B-412E-BE42-4BEC76E720F4}" type="pres">
      <dgm:prSet presAssocID="{1ABC88B5-49F2-4397-8421-2D65A3B51635}" presName="bgRect" presStyleLbl="bgShp" presStyleIdx="1" presStyleCnt="2"/>
      <dgm:spPr/>
    </dgm:pt>
    <dgm:pt modelId="{C054617C-FCC9-4F49-89CC-03DCB5F0AAF0}" type="pres">
      <dgm:prSet presAssocID="{1ABC88B5-49F2-4397-8421-2D65A3B5163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 Network"/>
        </a:ext>
      </dgm:extLst>
    </dgm:pt>
    <dgm:pt modelId="{7188B747-160A-4B50-84F4-2CF0B5B9628A}" type="pres">
      <dgm:prSet presAssocID="{1ABC88B5-49F2-4397-8421-2D65A3B51635}" presName="spaceRect" presStyleCnt="0"/>
      <dgm:spPr/>
    </dgm:pt>
    <dgm:pt modelId="{7B2DBA4A-C999-4D2D-8EB9-6AA2E6549CE9}" type="pres">
      <dgm:prSet presAssocID="{1ABC88B5-49F2-4397-8421-2D65A3B51635}" presName="parTx" presStyleLbl="revTx" presStyleIdx="1" presStyleCnt="2">
        <dgm:presLayoutVars>
          <dgm:chMax val="0"/>
          <dgm:chPref val="0"/>
        </dgm:presLayoutVars>
      </dgm:prSet>
      <dgm:spPr/>
    </dgm:pt>
  </dgm:ptLst>
  <dgm:cxnLst>
    <dgm:cxn modelId="{7555D029-AF9D-4C81-80BA-0F9BE407222A}" type="presOf" srcId="{9B448B9A-B4A4-4CB6-85CE-4ACC46614FA6}" destId="{3ED24E26-5F68-405F-ADFB-E7435D52F7A1}" srcOrd="0" destOrd="0" presId="urn:microsoft.com/office/officeart/2018/2/layout/IconVerticalSolidList"/>
    <dgm:cxn modelId="{A71AD83D-CC24-406C-84FE-A04A46425476}" srcId="{9B448B9A-B4A4-4CB6-85CE-4ACC46614FA6}" destId="{1ABC88B5-49F2-4397-8421-2D65A3B51635}" srcOrd="1" destOrd="0" parTransId="{A84C10B1-B52C-4250-B903-9BF7103E795E}" sibTransId="{0438FE93-620D-4734-97EA-93E646AD473F}"/>
    <dgm:cxn modelId="{AF294F99-107D-40A6-BD5C-724A9940E618}" type="presOf" srcId="{1ABC88B5-49F2-4397-8421-2D65A3B51635}" destId="{7B2DBA4A-C999-4D2D-8EB9-6AA2E6549CE9}" srcOrd="0" destOrd="0" presId="urn:microsoft.com/office/officeart/2018/2/layout/IconVerticalSolidList"/>
    <dgm:cxn modelId="{317391B0-B99E-44E2-BD50-4A984FC8A308}" type="presOf" srcId="{E197CC78-681C-4587-9AF3-4CB4FC2D4423}" destId="{36DE5C72-52CD-4B16-AC25-71398BCE10FD}" srcOrd="0" destOrd="0" presId="urn:microsoft.com/office/officeart/2018/2/layout/IconVerticalSolidList"/>
    <dgm:cxn modelId="{738B15F0-D976-4AB7-A26C-31599F4BA6CA}" srcId="{9B448B9A-B4A4-4CB6-85CE-4ACC46614FA6}" destId="{E197CC78-681C-4587-9AF3-4CB4FC2D4423}" srcOrd="0" destOrd="0" parTransId="{3DF35F60-9D27-4764-951B-A6E9B67CC523}" sibTransId="{C4FA4625-47ED-41D6-9EA2-81591E9C301E}"/>
    <dgm:cxn modelId="{5A4333CD-16DB-4655-8527-1ED4BB8579C6}" type="presParOf" srcId="{3ED24E26-5F68-405F-ADFB-E7435D52F7A1}" destId="{21B0137C-D2E7-4080-B036-3CF3EB4F2C3C}" srcOrd="0" destOrd="0" presId="urn:microsoft.com/office/officeart/2018/2/layout/IconVerticalSolidList"/>
    <dgm:cxn modelId="{A9011F48-8BC2-40AE-9021-6D0E14AA16EA}" type="presParOf" srcId="{21B0137C-D2E7-4080-B036-3CF3EB4F2C3C}" destId="{930A37DF-1F0E-4918-8449-19096F5BAF9E}" srcOrd="0" destOrd="0" presId="urn:microsoft.com/office/officeart/2018/2/layout/IconVerticalSolidList"/>
    <dgm:cxn modelId="{5F1EAE51-E067-45AB-899E-804B5CA02ADE}" type="presParOf" srcId="{21B0137C-D2E7-4080-B036-3CF3EB4F2C3C}" destId="{F087513D-323B-4E25-90DF-F0AF7C2D7838}" srcOrd="1" destOrd="0" presId="urn:microsoft.com/office/officeart/2018/2/layout/IconVerticalSolidList"/>
    <dgm:cxn modelId="{72CFBD1D-AA3C-46E9-BAA8-ED71DBD346DF}" type="presParOf" srcId="{21B0137C-D2E7-4080-B036-3CF3EB4F2C3C}" destId="{27EE9C85-1D16-4689-8EAC-6E2C0BBE6DAA}" srcOrd="2" destOrd="0" presId="urn:microsoft.com/office/officeart/2018/2/layout/IconVerticalSolidList"/>
    <dgm:cxn modelId="{540DB1D0-5FE0-4599-9715-35D439790737}" type="presParOf" srcId="{21B0137C-D2E7-4080-B036-3CF3EB4F2C3C}" destId="{36DE5C72-52CD-4B16-AC25-71398BCE10FD}" srcOrd="3" destOrd="0" presId="urn:microsoft.com/office/officeart/2018/2/layout/IconVerticalSolidList"/>
    <dgm:cxn modelId="{77232181-035E-4A44-B84C-B8FB599ACD2A}" type="presParOf" srcId="{3ED24E26-5F68-405F-ADFB-E7435D52F7A1}" destId="{80E6CCD2-179D-41F3-98FC-29ABC5B57697}" srcOrd="1" destOrd="0" presId="urn:microsoft.com/office/officeart/2018/2/layout/IconVerticalSolidList"/>
    <dgm:cxn modelId="{96948B2C-8C64-4A78-BAA7-3066943B685C}" type="presParOf" srcId="{3ED24E26-5F68-405F-ADFB-E7435D52F7A1}" destId="{B5FC0DFE-CBA0-41E8-8B1D-6843C341D48A}" srcOrd="2" destOrd="0" presId="urn:microsoft.com/office/officeart/2018/2/layout/IconVerticalSolidList"/>
    <dgm:cxn modelId="{2C01AA74-141D-4B77-A6DB-5F9A75B04E1D}" type="presParOf" srcId="{B5FC0DFE-CBA0-41E8-8B1D-6843C341D48A}" destId="{E922158A-8D7B-412E-BE42-4BEC76E720F4}" srcOrd="0" destOrd="0" presId="urn:microsoft.com/office/officeart/2018/2/layout/IconVerticalSolidList"/>
    <dgm:cxn modelId="{FC365D29-87D3-48C8-B814-89595BF6A9B6}" type="presParOf" srcId="{B5FC0DFE-CBA0-41E8-8B1D-6843C341D48A}" destId="{C054617C-FCC9-4F49-89CC-03DCB5F0AAF0}" srcOrd="1" destOrd="0" presId="urn:microsoft.com/office/officeart/2018/2/layout/IconVerticalSolidList"/>
    <dgm:cxn modelId="{45CAA0B8-8718-471A-A6A0-1E6C1608AA72}" type="presParOf" srcId="{B5FC0DFE-CBA0-41E8-8B1D-6843C341D48A}" destId="{7188B747-160A-4B50-84F4-2CF0B5B9628A}" srcOrd="2" destOrd="0" presId="urn:microsoft.com/office/officeart/2018/2/layout/IconVerticalSolidList"/>
    <dgm:cxn modelId="{4FA3AD09-454E-4B8C-A68C-A8CA0C4BC275}" type="presParOf" srcId="{B5FC0DFE-CBA0-41E8-8B1D-6843C341D48A}" destId="{7B2DBA4A-C999-4D2D-8EB9-6AA2E6549CE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F3A5FB8-27A8-490A-B784-ACDE619AA88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5D923D7-E9AB-4A07-9BF0-9B004EB00F58}">
      <dgm:prSet/>
      <dgm:spPr/>
      <dgm:t>
        <a:bodyPr/>
        <a:lstStyle/>
        <a:p>
          <a:pPr>
            <a:lnSpc>
              <a:spcPct val="100000"/>
            </a:lnSpc>
          </a:pPr>
          <a:r>
            <a:rPr lang="en-US" dirty="0"/>
            <a:t>The uncovering of the Proprotein convertase subtilisin/</a:t>
          </a:r>
          <a:r>
            <a:rPr lang="en-US" dirty="0" err="1"/>
            <a:t>kexin</a:t>
          </a:r>
          <a:r>
            <a:rPr lang="en-US" dirty="0"/>
            <a:t> type 9 (PCSK9)association with heart disease-New guideline directed therapy in dyslipidemia uses PCSK9 inhibitor.</a:t>
          </a:r>
        </a:p>
      </dgm:t>
    </dgm:pt>
    <dgm:pt modelId="{779AC359-A997-4E33-8BEB-8EE7BDAE06D1}" type="parTrans" cxnId="{A64377F0-7856-47B8-9CCC-5DA551C3B34B}">
      <dgm:prSet/>
      <dgm:spPr/>
      <dgm:t>
        <a:bodyPr/>
        <a:lstStyle/>
        <a:p>
          <a:endParaRPr lang="en-US"/>
        </a:p>
      </dgm:t>
    </dgm:pt>
    <dgm:pt modelId="{251000A9-BDDE-479E-86C2-C6CC6379BBC7}" type="sibTrans" cxnId="{A64377F0-7856-47B8-9CCC-5DA551C3B34B}">
      <dgm:prSet/>
      <dgm:spPr/>
      <dgm:t>
        <a:bodyPr/>
        <a:lstStyle/>
        <a:p>
          <a:endParaRPr lang="en-US"/>
        </a:p>
      </dgm:t>
    </dgm:pt>
    <dgm:pt modelId="{440060BA-F192-4A6A-B236-0CD59DB59EB0}">
      <dgm:prSet/>
      <dgm:spPr/>
      <dgm:t>
        <a:bodyPr/>
        <a:lstStyle/>
        <a:p>
          <a:pPr>
            <a:lnSpc>
              <a:spcPct val="100000"/>
            </a:lnSpc>
          </a:pPr>
          <a:r>
            <a:rPr lang="en-US"/>
            <a:t>Suramin and glioblastoma</a:t>
          </a:r>
        </a:p>
      </dgm:t>
    </dgm:pt>
    <dgm:pt modelId="{F8A75DCD-DE7F-4123-B1FE-1B6A552C190B}" type="parTrans" cxnId="{168D2155-BB73-4384-BA25-5C0D4CF1A062}">
      <dgm:prSet/>
      <dgm:spPr/>
      <dgm:t>
        <a:bodyPr/>
        <a:lstStyle/>
        <a:p>
          <a:endParaRPr lang="en-US"/>
        </a:p>
      </dgm:t>
    </dgm:pt>
    <dgm:pt modelId="{D8368B3B-CCEC-471C-805E-4422449423A8}" type="sibTrans" cxnId="{168D2155-BB73-4384-BA25-5C0D4CF1A062}">
      <dgm:prSet/>
      <dgm:spPr/>
      <dgm:t>
        <a:bodyPr/>
        <a:lstStyle/>
        <a:p>
          <a:endParaRPr lang="en-US"/>
        </a:p>
      </dgm:t>
    </dgm:pt>
    <dgm:pt modelId="{0FB6C97C-494B-44D2-98B1-E474B7DE2020}">
      <dgm:prSet/>
      <dgm:spPr/>
      <dgm:t>
        <a:bodyPr/>
        <a:lstStyle/>
        <a:p>
          <a:pPr>
            <a:lnSpc>
              <a:spcPct val="100000"/>
            </a:lnSpc>
          </a:pPr>
          <a:r>
            <a:rPr lang="en-US"/>
            <a:t>New targets for Alzheimers using diltiazem and quinidine</a:t>
          </a:r>
        </a:p>
      </dgm:t>
    </dgm:pt>
    <dgm:pt modelId="{A18DB95F-89A0-4E44-915B-9F6A937B5585}" type="parTrans" cxnId="{72581B13-0C41-4BBE-8772-600D25636C0F}">
      <dgm:prSet/>
      <dgm:spPr/>
      <dgm:t>
        <a:bodyPr/>
        <a:lstStyle/>
        <a:p>
          <a:endParaRPr lang="en-US"/>
        </a:p>
      </dgm:t>
    </dgm:pt>
    <dgm:pt modelId="{C93CD5F5-C623-408A-B97C-19F192C77D0C}" type="sibTrans" cxnId="{72581B13-0C41-4BBE-8772-600D25636C0F}">
      <dgm:prSet/>
      <dgm:spPr/>
      <dgm:t>
        <a:bodyPr/>
        <a:lstStyle/>
        <a:p>
          <a:endParaRPr lang="en-US"/>
        </a:p>
      </dgm:t>
    </dgm:pt>
    <dgm:pt modelId="{15C171CF-D110-42E3-87CF-FA2012BD00D4}" type="pres">
      <dgm:prSet presAssocID="{0F3A5FB8-27A8-490A-B784-ACDE619AA884}" presName="root" presStyleCnt="0">
        <dgm:presLayoutVars>
          <dgm:dir/>
          <dgm:resizeHandles val="exact"/>
        </dgm:presLayoutVars>
      </dgm:prSet>
      <dgm:spPr/>
    </dgm:pt>
    <dgm:pt modelId="{4743E3EC-EE39-45CE-BAB6-2E233C1A652A}" type="pres">
      <dgm:prSet presAssocID="{65D923D7-E9AB-4A07-9BF0-9B004EB00F58}" presName="compNode" presStyleCnt="0"/>
      <dgm:spPr/>
    </dgm:pt>
    <dgm:pt modelId="{03A0C734-1F3D-4A63-AA15-E3E8E0335128}" type="pres">
      <dgm:prSet presAssocID="{65D923D7-E9AB-4A07-9BF0-9B004EB00F58}" presName="bgRect" presStyleLbl="bgShp" presStyleIdx="0" presStyleCnt="3"/>
      <dgm:spPr/>
    </dgm:pt>
    <dgm:pt modelId="{868F69C8-F3CB-4019-9259-3994E39F14E7}" type="pres">
      <dgm:prSet presAssocID="{65D923D7-E9AB-4A07-9BF0-9B004EB00F5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rt Organ"/>
        </a:ext>
      </dgm:extLst>
    </dgm:pt>
    <dgm:pt modelId="{AA1CD051-0F4A-488D-A243-62D9677BA96D}" type="pres">
      <dgm:prSet presAssocID="{65D923D7-E9AB-4A07-9BF0-9B004EB00F58}" presName="spaceRect" presStyleCnt="0"/>
      <dgm:spPr/>
    </dgm:pt>
    <dgm:pt modelId="{6899B87E-5E38-426C-BF15-F6682549EB69}" type="pres">
      <dgm:prSet presAssocID="{65D923D7-E9AB-4A07-9BF0-9B004EB00F58}" presName="parTx" presStyleLbl="revTx" presStyleIdx="0" presStyleCnt="3">
        <dgm:presLayoutVars>
          <dgm:chMax val="0"/>
          <dgm:chPref val="0"/>
        </dgm:presLayoutVars>
      </dgm:prSet>
      <dgm:spPr/>
    </dgm:pt>
    <dgm:pt modelId="{20F001FC-2378-43E0-9AF7-B23817423E99}" type="pres">
      <dgm:prSet presAssocID="{251000A9-BDDE-479E-86C2-C6CC6379BBC7}" presName="sibTrans" presStyleCnt="0"/>
      <dgm:spPr/>
    </dgm:pt>
    <dgm:pt modelId="{1324ED8C-945E-46B1-9DC9-A587D4D18548}" type="pres">
      <dgm:prSet presAssocID="{440060BA-F192-4A6A-B236-0CD59DB59EB0}" presName="compNode" presStyleCnt="0"/>
      <dgm:spPr/>
    </dgm:pt>
    <dgm:pt modelId="{A875F80E-A804-4382-817D-BCBBC4FA3E03}" type="pres">
      <dgm:prSet presAssocID="{440060BA-F192-4A6A-B236-0CD59DB59EB0}" presName="bgRect" presStyleLbl="bgShp" presStyleIdx="1" presStyleCnt="3"/>
      <dgm:spPr/>
    </dgm:pt>
    <dgm:pt modelId="{6964449B-4EAC-4ED8-B781-A03B87567B2E}" type="pres">
      <dgm:prSet presAssocID="{440060BA-F192-4A6A-B236-0CD59DB59EB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2E97F26C-E44D-471D-95B1-6B47932D5318}" type="pres">
      <dgm:prSet presAssocID="{440060BA-F192-4A6A-B236-0CD59DB59EB0}" presName="spaceRect" presStyleCnt="0"/>
      <dgm:spPr/>
    </dgm:pt>
    <dgm:pt modelId="{87137B85-086D-4C77-93CA-EA2E91B80A02}" type="pres">
      <dgm:prSet presAssocID="{440060BA-F192-4A6A-B236-0CD59DB59EB0}" presName="parTx" presStyleLbl="revTx" presStyleIdx="1" presStyleCnt="3">
        <dgm:presLayoutVars>
          <dgm:chMax val="0"/>
          <dgm:chPref val="0"/>
        </dgm:presLayoutVars>
      </dgm:prSet>
      <dgm:spPr/>
    </dgm:pt>
    <dgm:pt modelId="{FE76F04C-8D5F-4825-82DE-8F5AFB67EDE4}" type="pres">
      <dgm:prSet presAssocID="{D8368B3B-CCEC-471C-805E-4422449423A8}" presName="sibTrans" presStyleCnt="0"/>
      <dgm:spPr/>
    </dgm:pt>
    <dgm:pt modelId="{9CC12577-479C-4EF3-950B-5556221C7176}" type="pres">
      <dgm:prSet presAssocID="{0FB6C97C-494B-44D2-98B1-E474B7DE2020}" presName="compNode" presStyleCnt="0"/>
      <dgm:spPr/>
    </dgm:pt>
    <dgm:pt modelId="{00559ADF-CD6C-47A8-AF97-D0D917F79631}" type="pres">
      <dgm:prSet presAssocID="{0FB6C97C-494B-44D2-98B1-E474B7DE2020}" presName="bgRect" presStyleLbl="bgShp" presStyleIdx="2" presStyleCnt="3"/>
      <dgm:spPr/>
    </dgm:pt>
    <dgm:pt modelId="{12E0166F-F81F-46DD-9239-F42E8A098E21}" type="pres">
      <dgm:prSet presAssocID="{0FB6C97C-494B-44D2-98B1-E474B7DE202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llseye"/>
        </a:ext>
      </dgm:extLst>
    </dgm:pt>
    <dgm:pt modelId="{2256C181-3EF9-46BE-8E70-E889F18AC4F5}" type="pres">
      <dgm:prSet presAssocID="{0FB6C97C-494B-44D2-98B1-E474B7DE2020}" presName="spaceRect" presStyleCnt="0"/>
      <dgm:spPr/>
    </dgm:pt>
    <dgm:pt modelId="{0917AF40-41CB-4A00-9FD9-AE564700C345}" type="pres">
      <dgm:prSet presAssocID="{0FB6C97C-494B-44D2-98B1-E474B7DE2020}" presName="parTx" presStyleLbl="revTx" presStyleIdx="2" presStyleCnt="3">
        <dgm:presLayoutVars>
          <dgm:chMax val="0"/>
          <dgm:chPref val="0"/>
        </dgm:presLayoutVars>
      </dgm:prSet>
      <dgm:spPr/>
    </dgm:pt>
  </dgm:ptLst>
  <dgm:cxnLst>
    <dgm:cxn modelId="{72581B13-0C41-4BBE-8772-600D25636C0F}" srcId="{0F3A5FB8-27A8-490A-B784-ACDE619AA884}" destId="{0FB6C97C-494B-44D2-98B1-E474B7DE2020}" srcOrd="2" destOrd="0" parTransId="{A18DB95F-89A0-4E44-915B-9F6A937B5585}" sibTransId="{C93CD5F5-C623-408A-B97C-19F192C77D0C}"/>
    <dgm:cxn modelId="{6D274367-1A95-4A1C-8BC0-876140E5E837}" type="presOf" srcId="{440060BA-F192-4A6A-B236-0CD59DB59EB0}" destId="{87137B85-086D-4C77-93CA-EA2E91B80A02}" srcOrd="0" destOrd="0" presId="urn:microsoft.com/office/officeart/2018/2/layout/IconVerticalSolidList"/>
    <dgm:cxn modelId="{168D2155-BB73-4384-BA25-5C0D4CF1A062}" srcId="{0F3A5FB8-27A8-490A-B784-ACDE619AA884}" destId="{440060BA-F192-4A6A-B236-0CD59DB59EB0}" srcOrd="1" destOrd="0" parTransId="{F8A75DCD-DE7F-4123-B1FE-1B6A552C190B}" sibTransId="{D8368B3B-CCEC-471C-805E-4422449423A8}"/>
    <dgm:cxn modelId="{31AF41BF-CC18-4840-B549-35708CD2816E}" type="presOf" srcId="{0FB6C97C-494B-44D2-98B1-E474B7DE2020}" destId="{0917AF40-41CB-4A00-9FD9-AE564700C345}" srcOrd="0" destOrd="0" presId="urn:microsoft.com/office/officeart/2018/2/layout/IconVerticalSolidList"/>
    <dgm:cxn modelId="{DDD0D8D0-500B-452B-BE6B-C83D38281747}" type="presOf" srcId="{0F3A5FB8-27A8-490A-B784-ACDE619AA884}" destId="{15C171CF-D110-42E3-87CF-FA2012BD00D4}" srcOrd="0" destOrd="0" presId="urn:microsoft.com/office/officeart/2018/2/layout/IconVerticalSolidList"/>
    <dgm:cxn modelId="{83A970E5-5918-4188-8B0C-64DF0737BC82}" type="presOf" srcId="{65D923D7-E9AB-4A07-9BF0-9B004EB00F58}" destId="{6899B87E-5E38-426C-BF15-F6682549EB69}" srcOrd="0" destOrd="0" presId="urn:microsoft.com/office/officeart/2018/2/layout/IconVerticalSolidList"/>
    <dgm:cxn modelId="{A64377F0-7856-47B8-9CCC-5DA551C3B34B}" srcId="{0F3A5FB8-27A8-490A-B784-ACDE619AA884}" destId="{65D923D7-E9AB-4A07-9BF0-9B004EB00F58}" srcOrd="0" destOrd="0" parTransId="{779AC359-A997-4E33-8BEB-8EE7BDAE06D1}" sibTransId="{251000A9-BDDE-479E-86C2-C6CC6379BBC7}"/>
    <dgm:cxn modelId="{606F3FCA-FF9D-4ED2-9E3B-BA6199AC39EF}" type="presParOf" srcId="{15C171CF-D110-42E3-87CF-FA2012BD00D4}" destId="{4743E3EC-EE39-45CE-BAB6-2E233C1A652A}" srcOrd="0" destOrd="0" presId="urn:microsoft.com/office/officeart/2018/2/layout/IconVerticalSolidList"/>
    <dgm:cxn modelId="{63D8BAD3-9397-4DBA-ACB2-001064DFAFB0}" type="presParOf" srcId="{4743E3EC-EE39-45CE-BAB6-2E233C1A652A}" destId="{03A0C734-1F3D-4A63-AA15-E3E8E0335128}" srcOrd="0" destOrd="0" presId="urn:microsoft.com/office/officeart/2018/2/layout/IconVerticalSolidList"/>
    <dgm:cxn modelId="{AF9A1EF8-FB3A-4B4B-902D-37A35CFDB8DE}" type="presParOf" srcId="{4743E3EC-EE39-45CE-BAB6-2E233C1A652A}" destId="{868F69C8-F3CB-4019-9259-3994E39F14E7}" srcOrd="1" destOrd="0" presId="urn:microsoft.com/office/officeart/2018/2/layout/IconVerticalSolidList"/>
    <dgm:cxn modelId="{69D512B5-6DA2-45DD-A5EF-A93094221923}" type="presParOf" srcId="{4743E3EC-EE39-45CE-BAB6-2E233C1A652A}" destId="{AA1CD051-0F4A-488D-A243-62D9677BA96D}" srcOrd="2" destOrd="0" presId="urn:microsoft.com/office/officeart/2018/2/layout/IconVerticalSolidList"/>
    <dgm:cxn modelId="{B1E8C93D-E7C8-4B69-85CB-0825E1BC85B4}" type="presParOf" srcId="{4743E3EC-EE39-45CE-BAB6-2E233C1A652A}" destId="{6899B87E-5E38-426C-BF15-F6682549EB69}" srcOrd="3" destOrd="0" presId="urn:microsoft.com/office/officeart/2018/2/layout/IconVerticalSolidList"/>
    <dgm:cxn modelId="{118D093B-9B8F-455A-8C0A-5840CC20CCF4}" type="presParOf" srcId="{15C171CF-D110-42E3-87CF-FA2012BD00D4}" destId="{20F001FC-2378-43E0-9AF7-B23817423E99}" srcOrd="1" destOrd="0" presId="urn:microsoft.com/office/officeart/2018/2/layout/IconVerticalSolidList"/>
    <dgm:cxn modelId="{E25275E5-6714-43EC-ABDD-CFF461E9E974}" type="presParOf" srcId="{15C171CF-D110-42E3-87CF-FA2012BD00D4}" destId="{1324ED8C-945E-46B1-9DC9-A587D4D18548}" srcOrd="2" destOrd="0" presId="urn:microsoft.com/office/officeart/2018/2/layout/IconVerticalSolidList"/>
    <dgm:cxn modelId="{500ED74C-EEFA-4DC8-AAFD-B1328402F2DA}" type="presParOf" srcId="{1324ED8C-945E-46B1-9DC9-A587D4D18548}" destId="{A875F80E-A804-4382-817D-BCBBC4FA3E03}" srcOrd="0" destOrd="0" presId="urn:microsoft.com/office/officeart/2018/2/layout/IconVerticalSolidList"/>
    <dgm:cxn modelId="{B27507F9-FD77-4239-B3B2-1AAC8E6B2051}" type="presParOf" srcId="{1324ED8C-945E-46B1-9DC9-A587D4D18548}" destId="{6964449B-4EAC-4ED8-B781-A03B87567B2E}" srcOrd="1" destOrd="0" presId="urn:microsoft.com/office/officeart/2018/2/layout/IconVerticalSolidList"/>
    <dgm:cxn modelId="{299841CB-2354-48FC-BB74-B7AA4D1543E6}" type="presParOf" srcId="{1324ED8C-945E-46B1-9DC9-A587D4D18548}" destId="{2E97F26C-E44D-471D-95B1-6B47932D5318}" srcOrd="2" destOrd="0" presId="urn:microsoft.com/office/officeart/2018/2/layout/IconVerticalSolidList"/>
    <dgm:cxn modelId="{2256E549-B466-425B-9250-F8C21706637A}" type="presParOf" srcId="{1324ED8C-945E-46B1-9DC9-A587D4D18548}" destId="{87137B85-086D-4C77-93CA-EA2E91B80A02}" srcOrd="3" destOrd="0" presId="urn:microsoft.com/office/officeart/2018/2/layout/IconVerticalSolidList"/>
    <dgm:cxn modelId="{31A376FF-EDDA-49A1-86CB-C8EDC9546991}" type="presParOf" srcId="{15C171CF-D110-42E3-87CF-FA2012BD00D4}" destId="{FE76F04C-8D5F-4825-82DE-8F5AFB67EDE4}" srcOrd="3" destOrd="0" presId="urn:microsoft.com/office/officeart/2018/2/layout/IconVerticalSolidList"/>
    <dgm:cxn modelId="{A8060468-2C03-4A7E-8DA7-0533B42D0FD9}" type="presParOf" srcId="{15C171CF-D110-42E3-87CF-FA2012BD00D4}" destId="{9CC12577-479C-4EF3-950B-5556221C7176}" srcOrd="4" destOrd="0" presId="urn:microsoft.com/office/officeart/2018/2/layout/IconVerticalSolidList"/>
    <dgm:cxn modelId="{A2484ED8-4398-496F-92CD-B2298C904C7F}" type="presParOf" srcId="{9CC12577-479C-4EF3-950B-5556221C7176}" destId="{00559ADF-CD6C-47A8-AF97-D0D917F79631}" srcOrd="0" destOrd="0" presId="urn:microsoft.com/office/officeart/2018/2/layout/IconVerticalSolidList"/>
    <dgm:cxn modelId="{722440B7-FC23-4238-92FA-C034BB3D0A85}" type="presParOf" srcId="{9CC12577-479C-4EF3-950B-5556221C7176}" destId="{12E0166F-F81F-46DD-9239-F42E8A098E21}" srcOrd="1" destOrd="0" presId="urn:microsoft.com/office/officeart/2018/2/layout/IconVerticalSolidList"/>
    <dgm:cxn modelId="{EED67119-E288-43CB-858D-382B517710A8}" type="presParOf" srcId="{9CC12577-479C-4EF3-950B-5556221C7176}" destId="{2256C181-3EF9-46BE-8E70-E889F18AC4F5}" srcOrd="2" destOrd="0" presId="urn:microsoft.com/office/officeart/2018/2/layout/IconVerticalSolidList"/>
    <dgm:cxn modelId="{0AAE4EF0-54AD-4B1E-AB64-7DFBAC22BA3C}" type="presParOf" srcId="{9CC12577-479C-4EF3-950B-5556221C7176}" destId="{0917AF40-41CB-4A00-9FD9-AE564700C345}"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2FA0EAD-1C8C-4D08-BCFC-415465DF317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72D672C-B7EB-4F9A-9DC0-4AB612BB882C}">
      <dgm:prSet/>
      <dgm:spPr/>
      <dgm:t>
        <a:bodyPr/>
        <a:lstStyle/>
        <a:p>
          <a:pPr>
            <a:lnSpc>
              <a:spcPct val="100000"/>
            </a:lnSpc>
          </a:pPr>
          <a:r>
            <a:rPr lang="en-US"/>
            <a:t>Compound → Target → Interaction → Response → Repurposed drug</a:t>
          </a:r>
        </a:p>
      </dgm:t>
    </dgm:pt>
    <dgm:pt modelId="{4DD4BBD1-7112-4FCE-A118-DEB5A8B5F69C}" type="parTrans" cxnId="{8BDACBB8-1FC5-4634-B10E-6EE646F973B8}">
      <dgm:prSet/>
      <dgm:spPr/>
      <dgm:t>
        <a:bodyPr/>
        <a:lstStyle/>
        <a:p>
          <a:endParaRPr lang="en-US"/>
        </a:p>
      </dgm:t>
    </dgm:pt>
    <dgm:pt modelId="{0FFD736D-90B1-4B7F-A773-17BD946937D0}" type="sibTrans" cxnId="{8BDACBB8-1FC5-4634-B10E-6EE646F973B8}">
      <dgm:prSet/>
      <dgm:spPr/>
      <dgm:t>
        <a:bodyPr/>
        <a:lstStyle/>
        <a:p>
          <a:endParaRPr lang="en-US"/>
        </a:p>
      </dgm:t>
    </dgm:pt>
    <dgm:pt modelId="{E3F16DE8-84DB-474A-9881-E34ED6633AFE}">
      <dgm:prSet/>
      <dgm:spPr/>
      <dgm:t>
        <a:bodyPr/>
        <a:lstStyle/>
        <a:p>
          <a:pPr>
            <a:lnSpc>
              <a:spcPct val="100000"/>
            </a:lnSpc>
          </a:pPr>
          <a:r>
            <a:rPr lang="en-US"/>
            <a:t>AI enhances each stage</a:t>
          </a:r>
        </a:p>
      </dgm:t>
    </dgm:pt>
    <dgm:pt modelId="{9AD6DAD8-258A-4A5C-AFED-CF1AB8B6EDE0}" type="parTrans" cxnId="{ECFA8720-C952-46F8-BA45-34EDBECE06F6}">
      <dgm:prSet/>
      <dgm:spPr/>
      <dgm:t>
        <a:bodyPr/>
        <a:lstStyle/>
        <a:p>
          <a:endParaRPr lang="en-US"/>
        </a:p>
      </dgm:t>
    </dgm:pt>
    <dgm:pt modelId="{DA330B95-97D3-4A74-A0FF-E472EE6F6DCE}" type="sibTrans" cxnId="{ECFA8720-C952-46F8-BA45-34EDBECE06F6}">
      <dgm:prSet/>
      <dgm:spPr/>
      <dgm:t>
        <a:bodyPr/>
        <a:lstStyle/>
        <a:p>
          <a:endParaRPr lang="en-US"/>
        </a:p>
      </dgm:t>
    </dgm:pt>
    <dgm:pt modelId="{31E0943E-6BB5-47A1-9878-451540B9C342}" type="pres">
      <dgm:prSet presAssocID="{C2FA0EAD-1C8C-4D08-BCFC-415465DF3172}" presName="root" presStyleCnt="0">
        <dgm:presLayoutVars>
          <dgm:dir/>
          <dgm:resizeHandles val="exact"/>
        </dgm:presLayoutVars>
      </dgm:prSet>
      <dgm:spPr/>
    </dgm:pt>
    <dgm:pt modelId="{FBB944A7-34E2-4D56-8ECF-FFF00F86A002}" type="pres">
      <dgm:prSet presAssocID="{E72D672C-B7EB-4F9A-9DC0-4AB612BB882C}" presName="compNode" presStyleCnt="0"/>
      <dgm:spPr/>
    </dgm:pt>
    <dgm:pt modelId="{081FD78B-0E44-4F64-BC03-B15C8FB13D5C}" type="pres">
      <dgm:prSet presAssocID="{E72D672C-B7EB-4F9A-9DC0-4AB612BB882C}" presName="bgRect" presStyleLbl="bgShp" presStyleIdx="0" presStyleCnt="2"/>
      <dgm:spPr/>
    </dgm:pt>
    <dgm:pt modelId="{4FC0F547-2DCA-4BCD-87E4-AF867520F895}" type="pres">
      <dgm:prSet presAssocID="{E72D672C-B7EB-4F9A-9DC0-4AB612BB882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ine"/>
        </a:ext>
      </dgm:extLst>
    </dgm:pt>
    <dgm:pt modelId="{64404531-953A-43F3-AFB6-2766F6450B7B}" type="pres">
      <dgm:prSet presAssocID="{E72D672C-B7EB-4F9A-9DC0-4AB612BB882C}" presName="spaceRect" presStyleCnt="0"/>
      <dgm:spPr/>
    </dgm:pt>
    <dgm:pt modelId="{F877A853-7948-49B4-AD98-FB2AA230A0E5}" type="pres">
      <dgm:prSet presAssocID="{E72D672C-B7EB-4F9A-9DC0-4AB612BB882C}" presName="parTx" presStyleLbl="revTx" presStyleIdx="0" presStyleCnt="2">
        <dgm:presLayoutVars>
          <dgm:chMax val="0"/>
          <dgm:chPref val="0"/>
        </dgm:presLayoutVars>
      </dgm:prSet>
      <dgm:spPr/>
    </dgm:pt>
    <dgm:pt modelId="{5F5AAB6F-5353-4B80-8549-1A2DA819DAED}" type="pres">
      <dgm:prSet presAssocID="{0FFD736D-90B1-4B7F-A773-17BD946937D0}" presName="sibTrans" presStyleCnt="0"/>
      <dgm:spPr/>
    </dgm:pt>
    <dgm:pt modelId="{EB7AE849-756A-434C-993D-07CD0DAB3B4F}" type="pres">
      <dgm:prSet presAssocID="{E3F16DE8-84DB-474A-9881-E34ED6633AFE}" presName="compNode" presStyleCnt="0"/>
      <dgm:spPr/>
    </dgm:pt>
    <dgm:pt modelId="{55EA8989-62C3-4179-A43C-8003F60FDF87}" type="pres">
      <dgm:prSet presAssocID="{E3F16DE8-84DB-474A-9881-E34ED6633AFE}" presName="bgRect" presStyleLbl="bgShp" presStyleIdx="1" presStyleCnt="2"/>
      <dgm:spPr/>
    </dgm:pt>
    <dgm:pt modelId="{EC6D9D5E-CC9A-4D6F-A0F9-13D1B0B5A7C1}" type="pres">
      <dgm:prSet presAssocID="{E3F16DE8-84DB-474A-9881-E34ED6633AF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1A79F8A6-A92C-422C-96A5-0EFEDF741F3B}" type="pres">
      <dgm:prSet presAssocID="{E3F16DE8-84DB-474A-9881-E34ED6633AFE}" presName="spaceRect" presStyleCnt="0"/>
      <dgm:spPr/>
    </dgm:pt>
    <dgm:pt modelId="{8454451B-F590-454E-97A9-9F3CD633625B}" type="pres">
      <dgm:prSet presAssocID="{E3F16DE8-84DB-474A-9881-E34ED6633AFE}" presName="parTx" presStyleLbl="revTx" presStyleIdx="1" presStyleCnt="2">
        <dgm:presLayoutVars>
          <dgm:chMax val="0"/>
          <dgm:chPref val="0"/>
        </dgm:presLayoutVars>
      </dgm:prSet>
      <dgm:spPr/>
    </dgm:pt>
  </dgm:ptLst>
  <dgm:cxnLst>
    <dgm:cxn modelId="{ECFA8720-C952-46F8-BA45-34EDBECE06F6}" srcId="{C2FA0EAD-1C8C-4D08-BCFC-415465DF3172}" destId="{E3F16DE8-84DB-474A-9881-E34ED6633AFE}" srcOrd="1" destOrd="0" parTransId="{9AD6DAD8-258A-4A5C-AFED-CF1AB8B6EDE0}" sibTransId="{DA330B95-97D3-4A74-A0FF-E472EE6F6DCE}"/>
    <dgm:cxn modelId="{6166599F-195B-4E5E-88A0-74E76034A859}" type="presOf" srcId="{E3F16DE8-84DB-474A-9881-E34ED6633AFE}" destId="{8454451B-F590-454E-97A9-9F3CD633625B}" srcOrd="0" destOrd="0" presId="urn:microsoft.com/office/officeart/2018/2/layout/IconVerticalSolidList"/>
    <dgm:cxn modelId="{8BDACBB8-1FC5-4634-B10E-6EE646F973B8}" srcId="{C2FA0EAD-1C8C-4D08-BCFC-415465DF3172}" destId="{E72D672C-B7EB-4F9A-9DC0-4AB612BB882C}" srcOrd="0" destOrd="0" parTransId="{4DD4BBD1-7112-4FCE-A118-DEB5A8B5F69C}" sibTransId="{0FFD736D-90B1-4B7F-A773-17BD946937D0}"/>
    <dgm:cxn modelId="{71FB6FE6-B6A6-4BFB-93C1-C86FAB5B1403}" type="presOf" srcId="{C2FA0EAD-1C8C-4D08-BCFC-415465DF3172}" destId="{31E0943E-6BB5-47A1-9878-451540B9C342}" srcOrd="0" destOrd="0" presId="urn:microsoft.com/office/officeart/2018/2/layout/IconVerticalSolidList"/>
    <dgm:cxn modelId="{67B6D7F1-EF7E-468C-8F8F-43143D33FC2A}" type="presOf" srcId="{E72D672C-B7EB-4F9A-9DC0-4AB612BB882C}" destId="{F877A853-7948-49B4-AD98-FB2AA230A0E5}" srcOrd="0" destOrd="0" presId="urn:microsoft.com/office/officeart/2018/2/layout/IconVerticalSolidList"/>
    <dgm:cxn modelId="{85CDA6DF-DEB1-4C4E-90CF-905A41AD5DF5}" type="presParOf" srcId="{31E0943E-6BB5-47A1-9878-451540B9C342}" destId="{FBB944A7-34E2-4D56-8ECF-FFF00F86A002}" srcOrd="0" destOrd="0" presId="urn:microsoft.com/office/officeart/2018/2/layout/IconVerticalSolidList"/>
    <dgm:cxn modelId="{E638F4AE-7834-4CE9-80C3-294A52220558}" type="presParOf" srcId="{FBB944A7-34E2-4D56-8ECF-FFF00F86A002}" destId="{081FD78B-0E44-4F64-BC03-B15C8FB13D5C}" srcOrd="0" destOrd="0" presId="urn:microsoft.com/office/officeart/2018/2/layout/IconVerticalSolidList"/>
    <dgm:cxn modelId="{B1631143-86D6-4DBD-AC8A-DD8D5A976B2F}" type="presParOf" srcId="{FBB944A7-34E2-4D56-8ECF-FFF00F86A002}" destId="{4FC0F547-2DCA-4BCD-87E4-AF867520F895}" srcOrd="1" destOrd="0" presId="urn:microsoft.com/office/officeart/2018/2/layout/IconVerticalSolidList"/>
    <dgm:cxn modelId="{A3036955-7A2B-426E-9E5E-C185E2712781}" type="presParOf" srcId="{FBB944A7-34E2-4D56-8ECF-FFF00F86A002}" destId="{64404531-953A-43F3-AFB6-2766F6450B7B}" srcOrd="2" destOrd="0" presId="urn:microsoft.com/office/officeart/2018/2/layout/IconVerticalSolidList"/>
    <dgm:cxn modelId="{03A9DECC-425F-448C-A8DB-BCE14AC4B6C2}" type="presParOf" srcId="{FBB944A7-34E2-4D56-8ECF-FFF00F86A002}" destId="{F877A853-7948-49B4-AD98-FB2AA230A0E5}" srcOrd="3" destOrd="0" presId="urn:microsoft.com/office/officeart/2018/2/layout/IconVerticalSolidList"/>
    <dgm:cxn modelId="{D954202B-AE54-42CE-B877-04B4DD238721}" type="presParOf" srcId="{31E0943E-6BB5-47A1-9878-451540B9C342}" destId="{5F5AAB6F-5353-4B80-8549-1A2DA819DAED}" srcOrd="1" destOrd="0" presId="urn:microsoft.com/office/officeart/2018/2/layout/IconVerticalSolidList"/>
    <dgm:cxn modelId="{6591EB38-2366-4F55-81AA-C415F02F94EB}" type="presParOf" srcId="{31E0943E-6BB5-47A1-9878-451540B9C342}" destId="{EB7AE849-756A-434C-993D-07CD0DAB3B4F}" srcOrd="2" destOrd="0" presId="urn:microsoft.com/office/officeart/2018/2/layout/IconVerticalSolidList"/>
    <dgm:cxn modelId="{EB20F208-750E-46A9-8E69-65A9A4EF3C03}" type="presParOf" srcId="{EB7AE849-756A-434C-993D-07CD0DAB3B4F}" destId="{55EA8989-62C3-4179-A43C-8003F60FDF87}" srcOrd="0" destOrd="0" presId="urn:microsoft.com/office/officeart/2018/2/layout/IconVerticalSolidList"/>
    <dgm:cxn modelId="{07185AAA-6B68-4A5C-AC5D-D624B1BC77FB}" type="presParOf" srcId="{EB7AE849-756A-434C-993D-07CD0DAB3B4F}" destId="{EC6D9D5E-CC9A-4D6F-A0F9-13D1B0B5A7C1}" srcOrd="1" destOrd="0" presId="urn:microsoft.com/office/officeart/2018/2/layout/IconVerticalSolidList"/>
    <dgm:cxn modelId="{338D3F27-85B8-45CE-A8CF-C0103679E27A}" type="presParOf" srcId="{EB7AE849-756A-434C-993D-07CD0DAB3B4F}" destId="{1A79F8A6-A92C-422C-96A5-0EFEDF741F3B}" srcOrd="2" destOrd="0" presId="urn:microsoft.com/office/officeart/2018/2/layout/IconVerticalSolidList"/>
    <dgm:cxn modelId="{0E065EF1-CD76-4496-B26D-A7DB56A37C6F}" type="presParOf" srcId="{EB7AE849-756A-434C-993D-07CD0DAB3B4F}" destId="{8454451B-F590-454E-97A9-9F3CD633625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689A25B-3022-485A-827F-B3705EBF557C}"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AA3F2CF9-2CC8-4EDE-8DDE-FB59B3E25575}">
      <dgm:prSet/>
      <dgm:spPr/>
      <dgm:t>
        <a:bodyPr/>
        <a:lstStyle/>
        <a:p>
          <a:r>
            <a:rPr lang="en-US"/>
            <a:t>• Databases: PubChem, ChEMBL, DrugBank</a:t>
          </a:r>
        </a:p>
      </dgm:t>
    </dgm:pt>
    <dgm:pt modelId="{B0FBEA92-E40F-4038-B3F1-1DF6F4CF5A2D}" type="parTrans" cxnId="{79D58D74-8649-42DC-A82B-1C6B689076EA}">
      <dgm:prSet/>
      <dgm:spPr/>
      <dgm:t>
        <a:bodyPr/>
        <a:lstStyle/>
        <a:p>
          <a:endParaRPr lang="en-US"/>
        </a:p>
      </dgm:t>
    </dgm:pt>
    <dgm:pt modelId="{5AAEDC0D-200A-4B3C-AF2F-D26D6AD301BE}" type="sibTrans" cxnId="{79D58D74-8649-42DC-A82B-1C6B689076EA}">
      <dgm:prSet/>
      <dgm:spPr/>
      <dgm:t>
        <a:bodyPr/>
        <a:lstStyle/>
        <a:p>
          <a:endParaRPr lang="en-US"/>
        </a:p>
      </dgm:t>
    </dgm:pt>
    <dgm:pt modelId="{B796CAFD-4F8A-451C-8280-BA6A6D3658EC}">
      <dgm:prSet/>
      <dgm:spPr/>
      <dgm:t>
        <a:bodyPr/>
        <a:lstStyle/>
        <a:p>
          <a:r>
            <a:rPr lang="en-US"/>
            <a:t>• Integrative datasets: GDSC, CTD, LINCS L1000</a:t>
          </a:r>
        </a:p>
      </dgm:t>
    </dgm:pt>
    <dgm:pt modelId="{CABDDBB7-5F58-42F3-B301-07FB12D87974}" type="parTrans" cxnId="{C111A7EF-717F-45F6-AA30-C3DF2810823C}">
      <dgm:prSet/>
      <dgm:spPr/>
      <dgm:t>
        <a:bodyPr/>
        <a:lstStyle/>
        <a:p>
          <a:endParaRPr lang="en-US"/>
        </a:p>
      </dgm:t>
    </dgm:pt>
    <dgm:pt modelId="{7472BD4D-2268-43E9-AB23-689DDEB24B08}" type="sibTrans" cxnId="{C111A7EF-717F-45F6-AA30-C3DF2810823C}">
      <dgm:prSet/>
      <dgm:spPr/>
      <dgm:t>
        <a:bodyPr/>
        <a:lstStyle/>
        <a:p>
          <a:endParaRPr lang="en-US"/>
        </a:p>
      </dgm:t>
    </dgm:pt>
    <dgm:pt modelId="{35027090-958B-4AFF-B504-85A1914109A1}">
      <dgm:prSet/>
      <dgm:spPr/>
      <dgm:t>
        <a:bodyPr/>
        <a:lstStyle/>
        <a:p>
          <a:r>
            <a:rPr lang="en-US"/>
            <a:t>• Challenges: heterogeneity, missing data</a:t>
          </a:r>
        </a:p>
      </dgm:t>
    </dgm:pt>
    <dgm:pt modelId="{4DA01566-AA7E-4FC7-87B5-096DB732904E}" type="parTrans" cxnId="{6E6BB3D9-F30A-4B0C-ABB8-502F009E71DD}">
      <dgm:prSet/>
      <dgm:spPr/>
      <dgm:t>
        <a:bodyPr/>
        <a:lstStyle/>
        <a:p>
          <a:endParaRPr lang="en-US"/>
        </a:p>
      </dgm:t>
    </dgm:pt>
    <dgm:pt modelId="{2C253BEE-BEB4-4603-8DA7-E42DAF740DA7}" type="sibTrans" cxnId="{6E6BB3D9-F30A-4B0C-ABB8-502F009E71DD}">
      <dgm:prSet/>
      <dgm:spPr/>
      <dgm:t>
        <a:bodyPr/>
        <a:lstStyle/>
        <a:p>
          <a:endParaRPr lang="en-US"/>
        </a:p>
      </dgm:t>
    </dgm:pt>
    <dgm:pt modelId="{84C8D77E-989F-4065-9FE7-C879B8A6407B}" type="pres">
      <dgm:prSet presAssocID="{D689A25B-3022-485A-827F-B3705EBF557C}" presName="root" presStyleCnt="0">
        <dgm:presLayoutVars>
          <dgm:dir/>
          <dgm:resizeHandles val="exact"/>
        </dgm:presLayoutVars>
      </dgm:prSet>
      <dgm:spPr/>
    </dgm:pt>
    <dgm:pt modelId="{EC3B4C38-BE03-42C6-BBCA-DF61F9CB7282}" type="pres">
      <dgm:prSet presAssocID="{AA3F2CF9-2CC8-4EDE-8DDE-FB59B3E25575}" presName="compNode" presStyleCnt="0"/>
      <dgm:spPr/>
    </dgm:pt>
    <dgm:pt modelId="{322982FE-9D86-4905-B8BF-C3E52A294B27}" type="pres">
      <dgm:prSet presAssocID="{AA3F2CF9-2CC8-4EDE-8DDE-FB59B3E25575}" presName="bgRect" presStyleLbl="bgShp" presStyleIdx="0" presStyleCnt="3"/>
      <dgm:spPr/>
    </dgm:pt>
    <dgm:pt modelId="{216BC04E-5333-4F38-8D49-E376DB38B4E8}" type="pres">
      <dgm:prSet presAssocID="{AA3F2CF9-2CC8-4EDE-8DDE-FB59B3E2557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34352FEF-F799-424D-9037-A0E4B7CEF7FD}" type="pres">
      <dgm:prSet presAssocID="{AA3F2CF9-2CC8-4EDE-8DDE-FB59B3E25575}" presName="spaceRect" presStyleCnt="0"/>
      <dgm:spPr/>
    </dgm:pt>
    <dgm:pt modelId="{E1BB1CE0-61CD-4D1F-810D-5BA09BE91D5E}" type="pres">
      <dgm:prSet presAssocID="{AA3F2CF9-2CC8-4EDE-8DDE-FB59B3E25575}" presName="parTx" presStyleLbl="revTx" presStyleIdx="0" presStyleCnt="3">
        <dgm:presLayoutVars>
          <dgm:chMax val="0"/>
          <dgm:chPref val="0"/>
        </dgm:presLayoutVars>
      </dgm:prSet>
      <dgm:spPr/>
    </dgm:pt>
    <dgm:pt modelId="{836EDBBF-5162-4C66-A41B-1469CAD3801D}" type="pres">
      <dgm:prSet presAssocID="{5AAEDC0D-200A-4B3C-AF2F-D26D6AD301BE}" presName="sibTrans" presStyleCnt="0"/>
      <dgm:spPr/>
    </dgm:pt>
    <dgm:pt modelId="{4C340A6A-A737-47DB-8D74-F1737499D404}" type="pres">
      <dgm:prSet presAssocID="{B796CAFD-4F8A-451C-8280-BA6A6D3658EC}" presName="compNode" presStyleCnt="0"/>
      <dgm:spPr/>
    </dgm:pt>
    <dgm:pt modelId="{41B83406-AD2D-4C53-8660-0431FB8BDD7D}" type="pres">
      <dgm:prSet presAssocID="{B796CAFD-4F8A-451C-8280-BA6A6D3658EC}" presName="bgRect" presStyleLbl="bgShp" presStyleIdx="1" presStyleCnt="3"/>
      <dgm:spPr/>
    </dgm:pt>
    <dgm:pt modelId="{CBD8B560-C21A-4079-BF91-8A641D145228}" type="pres">
      <dgm:prSet presAssocID="{B796CAFD-4F8A-451C-8280-BA6A6D3658E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erver"/>
        </a:ext>
      </dgm:extLst>
    </dgm:pt>
    <dgm:pt modelId="{AB00B331-71DC-4830-A4FA-01C1B0DB2D33}" type="pres">
      <dgm:prSet presAssocID="{B796CAFD-4F8A-451C-8280-BA6A6D3658EC}" presName="spaceRect" presStyleCnt="0"/>
      <dgm:spPr/>
    </dgm:pt>
    <dgm:pt modelId="{A2F6034E-91DF-42DB-8CE8-7B116A0C9E27}" type="pres">
      <dgm:prSet presAssocID="{B796CAFD-4F8A-451C-8280-BA6A6D3658EC}" presName="parTx" presStyleLbl="revTx" presStyleIdx="1" presStyleCnt="3">
        <dgm:presLayoutVars>
          <dgm:chMax val="0"/>
          <dgm:chPref val="0"/>
        </dgm:presLayoutVars>
      </dgm:prSet>
      <dgm:spPr/>
    </dgm:pt>
    <dgm:pt modelId="{635B2A49-FE81-454A-BB4B-BB3520F79E8B}" type="pres">
      <dgm:prSet presAssocID="{7472BD4D-2268-43E9-AB23-689DDEB24B08}" presName="sibTrans" presStyleCnt="0"/>
      <dgm:spPr/>
    </dgm:pt>
    <dgm:pt modelId="{C9CA8298-C134-4EA4-B5E2-53D3D376BC4C}" type="pres">
      <dgm:prSet presAssocID="{35027090-958B-4AFF-B504-85A1914109A1}" presName="compNode" presStyleCnt="0"/>
      <dgm:spPr/>
    </dgm:pt>
    <dgm:pt modelId="{E9DCA9DD-3A7E-41A7-A875-FCA76A67B299}" type="pres">
      <dgm:prSet presAssocID="{35027090-958B-4AFF-B504-85A1914109A1}" presName="bgRect" presStyleLbl="bgShp" presStyleIdx="2" presStyleCnt="3"/>
      <dgm:spPr/>
    </dgm:pt>
    <dgm:pt modelId="{55E80BFA-A99A-44B6-AB01-9EEFE590C026}" type="pres">
      <dgm:prSet presAssocID="{35027090-958B-4AFF-B504-85A1914109A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uzzle"/>
        </a:ext>
      </dgm:extLst>
    </dgm:pt>
    <dgm:pt modelId="{EF29A58E-9597-40B2-B726-6F4EC63B7A36}" type="pres">
      <dgm:prSet presAssocID="{35027090-958B-4AFF-B504-85A1914109A1}" presName="spaceRect" presStyleCnt="0"/>
      <dgm:spPr/>
    </dgm:pt>
    <dgm:pt modelId="{898C4A93-3815-4CBE-9D3B-304C38EBD4B7}" type="pres">
      <dgm:prSet presAssocID="{35027090-958B-4AFF-B504-85A1914109A1}" presName="parTx" presStyleLbl="revTx" presStyleIdx="2" presStyleCnt="3">
        <dgm:presLayoutVars>
          <dgm:chMax val="0"/>
          <dgm:chPref val="0"/>
        </dgm:presLayoutVars>
      </dgm:prSet>
      <dgm:spPr/>
    </dgm:pt>
  </dgm:ptLst>
  <dgm:cxnLst>
    <dgm:cxn modelId="{40CB0742-C397-4A02-A491-4190801D29E1}" type="presOf" srcId="{AA3F2CF9-2CC8-4EDE-8DDE-FB59B3E25575}" destId="{E1BB1CE0-61CD-4D1F-810D-5BA09BE91D5E}" srcOrd="0" destOrd="0" presId="urn:microsoft.com/office/officeart/2018/2/layout/IconVerticalSolidList"/>
    <dgm:cxn modelId="{19B7B649-FD28-4CB0-B18A-7DCD41C857F3}" type="presOf" srcId="{B796CAFD-4F8A-451C-8280-BA6A6D3658EC}" destId="{A2F6034E-91DF-42DB-8CE8-7B116A0C9E27}" srcOrd="0" destOrd="0" presId="urn:microsoft.com/office/officeart/2018/2/layout/IconVerticalSolidList"/>
    <dgm:cxn modelId="{79D58D74-8649-42DC-A82B-1C6B689076EA}" srcId="{D689A25B-3022-485A-827F-B3705EBF557C}" destId="{AA3F2CF9-2CC8-4EDE-8DDE-FB59B3E25575}" srcOrd="0" destOrd="0" parTransId="{B0FBEA92-E40F-4038-B3F1-1DF6F4CF5A2D}" sibTransId="{5AAEDC0D-200A-4B3C-AF2F-D26D6AD301BE}"/>
    <dgm:cxn modelId="{2627CBCA-CCA3-497D-9D48-CA68DBFA31AC}" type="presOf" srcId="{35027090-958B-4AFF-B504-85A1914109A1}" destId="{898C4A93-3815-4CBE-9D3B-304C38EBD4B7}" srcOrd="0" destOrd="0" presId="urn:microsoft.com/office/officeart/2018/2/layout/IconVerticalSolidList"/>
    <dgm:cxn modelId="{6E6BB3D9-F30A-4B0C-ABB8-502F009E71DD}" srcId="{D689A25B-3022-485A-827F-B3705EBF557C}" destId="{35027090-958B-4AFF-B504-85A1914109A1}" srcOrd="2" destOrd="0" parTransId="{4DA01566-AA7E-4FC7-87B5-096DB732904E}" sibTransId="{2C253BEE-BEB4-4603-8DA7-E42DAF740DA7}"/>
    <dgm:cxn modelId="{72BF2EE1-AAE7-4D77-9C68-1A49C0CBE8A8}" type="presOf" srcId="{D689A25B-3022-485A-827F-B3705EBF557C}" destId="{84C8D77E-989F-4065-9FE7-C879B8A6407B}" srcOrd="0" destOrd="0" presId="urn:microsoft.com/office/officeart/2018/2/layout/IconVerticalSolidList"/>
    <dgm:cxn modelId="{C111A7EF-717F-45F6-AA30-C3DF2810823C}" srcId="{D689A25B-3022-485A-827F-B3705EBF557C}" destId="{B796CAFD-4F8A-451C-8280-BA6A6D3658EC}" srcOrd="1" destOrd="0" parTransId="{CABDDBB7-5F58-42F3-B301-07FB12D87974}" sibTransId="{7472BD4D-2268-43E9-AB23-689DDEB24B08}"/>
    <dgm:cxn modelId="{2F87C89E-E919-4786-B3D2-74C6B98B72AB}" type="presParOf" srcId="{84C8D77E-989F-4065-9FE7-C879B8A6407B}" destId="{EC3B4C38-BE03-42C6-BBCA-DF61F9CB7282}" srcOrd="0" destOrd="0" presId="urn:microsoft.com/office/officeart/2018/2/layout/IconVerticalSolidList"/>
    <dgm:cxn modelId="{8E6555C9-AFBE-4AF6-BFCD-666F912B53DC}" type="presParOf" srcId="{EC3B4C38-BE03-42C6-BBCA-DF61F9CB7282}" destId="{322982FE-9D86-4905-B8BF-C3E52A294B27}" srcOrd="0" destOrd="0" presId="urn:microsoft.com/office/officeart/2018/2/layout/IconVerticalSolidList"/>
    <dgm:cxn modelId="{34505345-61E3-4BB5-BE29-0E4EB316BD92}" type="presParOf" srcId="{EC3B4C38-BE03-42C6-BBCA-DF61F9CB7282}" destId="{216BC04E-5333-4F38-8D49-E376DB38B4E8}" srcOrd="1" destOrd="0" presId="urn:microsoft.com/office/officeart/2018/2/layout/IconVerticalSolidList"/>
    <dgm:cxn modelId="{9706C01B-6CA5-4895-B299-0DE7193E8309}" type="presParOf" srcId="{EC3B4C38-BE03-42C6-BBCA-DF61F9CB7282}" destId="{34352FEF-F799-424D-9037-A0E4B7CEF7FD}" srcOrd="2" destOrd="0" presId="urn:microsoft.com/office/officeart/2018/2/layout/IconVerticalSolidList"/>
    <dgm:cxn modelId="{810177F7-338B-4605-8B35-C3B46CE3FEAA}" type="presParOf" srcId="{EC3B4C38-BE03-42C6-BBCA-DF61F9CB7282}" destId="{E1BB1CE0-61CD-4D1F-810D-5BA09BE91D5E}" srcOrd="3" destOrd="0" presId="urn:microsoft.com/office/officeart/2018/2/layout/IconVerticalSolidList"/>
    <dgm:cxn modelId="{A0069736-54CD-4270-9151-60172E37D0A2}" type="presParOf" srcId="{84C8D77E-989F-4065-9FE7-C879B8A6407B}" destId="{836EDBBF-5162-4C66-A41B-1469CAD3801D}" srcOrd="1" destOrd="0" presId="urn:microsoft.com/office/officeart/2018/2/layout/IconVerticalSolidList"/>
    <dgm:cxn modelId="{2F775006-0074-4461-9B2E-BD526AA571F3}" type="presParOf" srcId="{84C8D77E-989F-4065-9FE7-C879B8A6407B}" destId="{4C340A6A-A737-47DB-8D74-F1737499D404}" srcOrd="2" destOrd="0" presId="urn:microsoft.com/office/officeart/2018/2/layout/IconVerticalSolidList"/>
    <dgm:cxn modelId="{25304756-E8E4-4C5C-830C-85192CB76B8A}" type="presParOf" srcId="{4C340A6A-A737-47DB-8D74-F1737499D404}" destId="{41B83406-AD2D-4C53-8660-0431FB8BDD7D}" srcOrd="0" destOrd="0" presId="urn:microsoft.com/office/officeart/2018/2/layout/IconVerticalSolidList"/>
    <dgm:cxn modelId="{0BAA6D89-B226-4D57-BB15-A17F3BBF2026}" type="presParOf" srcId="{4C340A6A-A737-47DB-8D74-F1737499D404}" destId="{CBD8B560-C21A-4079-BF91-8A641D145228}" srcOrd="1" destOrd="0" presId="urn:microsoft.com/office/officeart/2018/2/layout/IconVerticalSolidList"/>
    <dgm:cxn modelId="{2AB5FD35-CD21-43BD-AACC-2D193D8CB8A7}" type="presParOf" srcId="{4C340A6A-A737-47DB-8D74-F1737499D404}" destId="{AB00B331-71DC-4830-A4FA-01C1B0DB2D33}" srcOrd="2" destOrd="0" presId="urn:microsoft.com/office/officeart/2018/2/layout/IconVerticalSolidList"/>
    <dgm:cxn modelId="{6447B5EA-6067-4BE1-BF17-87EA9D217B0C}" type="presParOf" srcId="{4C340A6A-A737-47DB-8D74-F1737499D404}" destId="{A2F6034E-91DF-42DB-8CE8-7B116A0C9E27}" srcOrd="3" destOrd="0" presId="urn:microsoft.com/office/officeart/2018/2/layout/IconVerticalSolidList"/>
    <dgm:cxn modelId="{E89ACC9E-1755-4B49-A9C1-2715D7C30E2F}" type="presParOf" srcId="{84C8D77E-989F-4065-9FE7-C879B8A6407B}" destId="{635B2A49-FE81-454A-BB4B-BB3520F79E8B}" srcOrd="3" destOrd="0" presId="urn:microsoft.com/office/officeart/2018/2/layout/IconVerticalSolidList"/>
    <dgm:cxn modelId="{1E21612F-18CF-4FEA-9F02-CE6735F56169}" type="presParOf" srcId="{84C8D77E-989F-4065-9FE7-C879B8A6407B}" destId="{C9CA8298-C134-4EA4-B5E2-53D3D376BC4C}" srcOrd="4" destOrd="0" presId="urn:microsoft.com/office/officeart/2018/2/layout/IconVerticalSolidList"/>
    <dgm:cxn modelId="{FFC79EA8-E141-44A4-B1A9-17054297DAE3}" type="presParOf" srcId="{C9CA8298-C134-4EA4-B5E2-53D3D376BC4C}" destId="{E9DCA9DD-3A7E-41A7-A875-FCA76A67B299}" srcOrd="0" destOrd="0" presId="urn:microsoft.com/office/officeart/2018/2/layout/IconVerticalSolidList"/>
    <dgm:cxn modelId="{07142FC9-B38A-4F17-BB23-0A98BB6F872F}" type="presParOf" srcId="{C9CA8298-C134-4EA4-B5E2-53D3D376BC4C}" destId="{55E80BFA-A99A-44B6-AB01-9EEFE590C026}" srcOrd="1" destOrd="0" presId="urn:microsoft.com/office/officeart/2018/2/layout/IconVerticalSolidList"/>
    <dgm:cxn modelId="{29FEB623-5D18-49DB-A84D-F0C1B730F048}" type="presParOf" srcId="{C9CA8298-C134-4EA4-B5E2-53D3D376BC4C}" destId="{EF29A58E-9597-40B2-B726-6F4EC63B7A36}" srcOrd="2" destOrd="0" presId="urn:microsoft.com/office/officeart/2018/2/layout/IconVerticalSolidList"/>
    <dgm:cxn modelId="{72FBEF09-A9CB-44CA-804D-1CDEE675ABBC}" type="presParOf" srcId="{C9CA8298-C134-4EA4-B5E2-53D3D376BC4C}" destId="{898C4A93-3815-4CBE-9D3B-304C38EBD4B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537A8AF-647B-421B-A2F4-EEFACCA7C9D1}"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C50F50B8-76D7-4E6C-BB1A-8CCBA918889C}">
      <dgm:prSet/>
      <dgm:spPr/>
      <dgm:t>
        <a:bodyPr/>
        <a:lstStyle/>
        <a:p>
          <a:pPr>
            <a:lnSpc>
              <a:spcPct val="100000"/>
            </a:lnSpc>
          </a:pPr>
          <a:r>
            <a:rPr lang="en-US"/>
            <a:t>Machine Learning (ML)</a:t>
          </a:r>
        </a:p>
      </dgm:t>
    </dgm:pt>
    <dgm:pt modelId="{AE031CC2-AB3E-4C31-B806-93A2600EB7C8}" type="parTrans" cxnId="{4870F55E-24B0-49E4-85AF-698FC399E56E}">
      <dgm:prSet/>
      <dgm:spPr/>
      <dgm:t>
        <a:bodyPr/>
        <a:lstStyle/>
        <a:p>
          <a:endParaRPr lang="en-US"/>
        </a:p>
      </dgm:t>
    </dgm:pt>
    <dgm:pt modelId="{1C41D797-7422-47A8-B4F6-1E6F170C6962}" type="sibTrans" cxnId="{4870F55E-24B0-49E4-85AF-698FC399E56E}">
      <dgm:prSet/>
      <dgm:spPr/>
      <dgm:t>
        <a:bodyPr/>
        <a:lstStyle/>
        <a:p>
          <a:pPr>
            <a:lnSpc>
              <a:spcPct val="100000"/>
            </a:lnSpc>
          </a:pPr>
          <a:endParaRPr lang="en-US"/>
        </a:p>
      </dgm:t>
    </dgm:pt>
    <dgm:pt modelId="{FD98AB6B-B713-4112-982D-5954E61FFD61}">
      <dgm:prSet/>
      <dgm:spPr/>
      <dgm:t>
        <a:bodyPr/>
        <a:lstStyle/>
        <a:p>
          <a:pPr>
            <a:lnSpc>
              <a:spcPct val="100000"/>
            </a:lnSpc>
          </a:pPr>
          <a:r>
            <a:rPr lang="en-US"/>
            <a:t>Deep Learning (DL)</a:t>
          </a:r>
        </a:p>
      </dgm:t>
    </dgm:pt>
    <dgm:pt modelId="{2BAED2AA-8BBF-4FC0-A6F2-116F20E1BDEA}" type="parTrans" cxnId="{9BA041C4-A2DB-455D-B657-18FD34A92C1E}">
      <dgm:prSet/>
      <dgm:spPr/>
      <dgm:t>
        <a:bodyPr/>
        <a:lstStyle/>
        <a:p>
          <a:endParaRPr lang="en-US"/>
        </a:p>
      </dgm:t>
    </dgm:pt>
    <dgm:pt modelId="{7E353EBE-FA87-4CC4-8B46-0954B305A1DF}" type="sibTrans" cxnId="{9BA041C4-A2DB-455D-B657-18FD34A92C1E}">
      <dgm:prSet/>
      <dgm:spPr/>
      <dgm:t>
        <a:bodyPr/>
        <a:lstStyle/>
        <a:p>
          <a:pPr>
            <a:lnSpc>
              <a:spcPct val="100000"/>
            </a:lnSpc>
          </a:pPr>
          <a:endParaRPr lang="en-US"/>
        </a:p>
      </dgm:t>
    </dgm:pt>
    <dgm:pt modelId="{1307B820-1578-4926-8F82-38CC38D59B6B}">
      <dgm:prSet/>
      <dgm:spPr/>
      <dgm:t>
        <a:bodyPr/>
        <a:lstStyle/>
        <a:p>
          <a:pPr>
            <a:lnSpc>
              <a:spcPct val="100000"/>
            </a:lnSpc>
          </a:pPr>
          <a:r>
            <a:rPr lang="en-US"/>
            <a:t>Natural Language Processing (NLP)</a:t>
          </a:r>
        </a:p>
      </dgm:t>
    </dgm:pt>
    <dgm:pt modelId="{8E27AFBF-19AB-4898-B4C6-54AFBBF02251}" type="parTrans" cxnId="{14E7914A-5323-4AD6-961D-C0C3B2DE11B9}">
      <dgm:prSet/>
      <dgm:spPr/>
      <dgm:t>
        <a:bodyPr/>
        <a:lstStyle/>
        <a:p>
          <a:endParaRPr lang="en-US"/>
        </a:p>
      </dgm:t>
    </dgm:pt>
    <dgm:pt modelId="{60AC3B06-E16C-46D6-87DB-565A2FBA05FD}" type="sibTrans" cxnId="{14E7914A-5323-4AD6-961D-C0C3B2DE11B9}">
      <dgm:prSet/>
      <dgm:spPr/>
      <dgm:t>
        <a:bodyPr/>
        <a:lstStyle/>
        <a:p>
          <a:pPr>
            <a:lnSpc>
              <a:spcPct val="100000"/>
            </a:lnSpc>
          </a:pPr>
          <a:endParaRPr lang="en-US"/>
        </a:p>
      </dgm:t>
    </dgm:pt>
    <dgm:pt modelId="{52D1B7ED-D2BD-4691-B544-F6FADBFE9F86}">
      <dgm:prSet/>
      <dgm:spPr/>
      <dgm:t>
        <a:bodyPr/>
        <a:lstStyle/>
        <a:p>
          <a:pPr>
            <a:lnSpc>
              <a:spcPct val="100000"/>
            </a:lnSpc>
          </a:pPr>
          <a:r>
            <a:rPr lang="en-US"/>
            <a:t>Reinforcement Learning (RL)</a:t>
          </a:r>
        </a:p>
      </dgm:t>
    </dgm:pt>
    <dgm:pt modelId="{EEF7A2BE-7C00-4825-AF49-93D4F3ADAA9D}" type="parTrans" cxnId="{45EC3269-CA41-45F6-AE9E-159F54B13808}">
      <dgm:prSet/>
      <dgm:spPr/>
      <dgm:t>
        <a:bodyPr/>
        <a:lstStyle/>
        <a:p>
          <a:endParaRPr lang="en-US"/>
        </a:p>
      </dgm:t>
    </dgm:pt>
    <dgm:pt modelId="{8FEFF239-2DDE-4266-A12F-D6C46049AB0C}" type="sibTrans" cxnId="{45EC3269-CA41-45F6-AE9E-159F54B13808}">
      <dgm:prSet/>
      <dgm:spPr/>
      <dgm:t>
        <a:bodyPr/>
        <a:lstStyle/>
        <a:p>
          <a:endParaRPr lang="en-US"/>
        </a:p>
      </dgm:t>
    </dgm:pt>
    <dgm:pt modelId="{73A637D2-EA10-4E7C-9880-C3B5CC50AAEC}" type="pres">
      <dgm:prSet presAssocID="{7537A8AF-647B-421B-A2F4-EEFACCA7C9D1}" presName="root" presStyleCnt="0">
        <dgm:presLayoutVars>
          <dgm:dir/>
          <dgm:resizeHandles val="exact"/>
        </dgm:presLayoutVars>
      </dgm:prSet>
      <dgm:spPr/>
    </dgm:pt>
    <dgm:pt modelId="{93B493FF-8F3D-423B-B55E-137B3C4E0801}" type="pres">
      <dgm:prSet presAssocID="{7537A8AF-647B-421B-A2F4-EEFACCA7C9D1}" presName="container" presStyleCnt="0">
        <dgm:presLayoutVars>
          <dgm:dir/>
          <dgm:resizeHandles val="exact"/>
        </dgm:presLayoutVars>
      </dgm:prSet>
      <dgm:spPr/>
    </dgm:pt>
    <dgm:pt modelId="{3FF475D2-9B56-49F9-B55C-38E94988D74C}" type="pres">
      <dgm:prSet presAssocID="{C50F50B8-76D7-4E6C-BB1A-8CCBA918889C}" presName="compNode" presStyleCnt="0"/>
      <dgm:spPr/>
    </dgm:pt>
    <dgm:pt modelId="{72D87E87-3CB0-4D16-AE74-D382D10749A0}" type="pres">
      <dgm:prSet presAssocID="{C50F50B8-76D7-4E6C-BB1A-8CCBA918889C}" presName="iconBgRect" presStyleLbl="bgShp" presStyleIdx="0" presStyleCnt="4"/>
      <dgm:spPr/>
    </dgm:pt>
    <dgm:pt modelId="{4EE34331-3D9A-45BC-8B88-2EBD2B9A3B65}" type="pres">
      <dgm:prSet presAssocID="{C50F50B8-76D7-4E6C-BB1A-8CCBA918889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E0F1E82D-6F80-464B-8247-78E3F290C72B}" type="pres">
      <dgm:prSet presAssocID="{C50F50B8-76D7-4E6C-BB1A-8CCBA918889C}" presName="spaceRect" presStyleCnt="0"/>
      <dgm:spPr/>
    </dgm:pt>
    <dgm:pt modelId="{7F8F3F29-2E67-43C8-9D72-8AB1C1933389}" type="pres">
      <dgm:prSet presAssocID="{C50F50B8-76D7-4E6C-BB1A-8CCBA918889C}" presName="textRect" presStyleLbl="revTx" presStyleIdx="0" presStyleCnt="4">
        <dgm:presLayoutVars>
          <dgm:chMax val="1"/>
          <dgm:chPref val="1"/>
        </dgm:presLayoutVars>
      </dgm:prSet>
      <dgm:spPr/>
    </dgm:pt>
    <dgm:pt modelId="{2A59D1F9-10D8-47CF-A892-DDA630D6E084}" type="pres">
      <dgm:prSet presAssocID="{1C41D797-7422-47A8-B4F6-1E6F170C6962}" presName="sibTrans" presStyleLbl="sibTrans2D1" presStyleIdx="0" presStyleCnt="0"/>
      <dgm:spPr/>
    </dgm:pt>
    <dgm:pt modelId="{50C470B2-1076-4081-BD70-8136FACE4CC1}" type="pres">
      <dgm:prSet presAssocID="{FD98AB6B-B713-4112-982D-5954E61FFD61}" presName="compNode" presStyleCnt="0"/>
      <dgm:spPr/>
    </dgm:pt>
    <dgm:pt modelId="{2C5680DF-F725-4540-B9FB-F245BA0A6FDE}" type="pres">
      <dgm:prSet presAssocID="{FD98AB6B-B713-4112-982D-5954E61FFD61}" presName="iconBgRect" presStyleLbl="bgShp" presStyleIdx="1" presStyleCnt="4"/>
      <dgm:spPr/>
    </dgm:pt>
    <dgm:pt modelId="{4644DEA2-B41D-45B7-9549-AC98DD96BE93}" type="pres">
      <dgm:prSet presAssocID="{FD98AB6B-B713-4112-982D-5954E61FFD6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in in head"/>
        </a:ext>
      </dgm:extLst>
    </dgm:pt>
    <dgm:pt modelId="{D676740F-D211-4D93-AFAC-7F73BD98179F}" type="pres">
      <dgm:prSet presAssocID="{FD98AB6B-B713-4112-982D-5954E61FFD61}" presName="spaceRect" presStyleCnt="0"/>
      <dgm:spPr/>
    </dgm:pt>
    <dgm:pt modelId="{55532E9E-8097-4EBB-B225-6D5110A749F8}" type="pres">
      <dgm:prSet presAssocID="{FD98AB6B-B713-4112-982D-5954E61FFD61}" presName="textRect" presStyleLbl="revTx" presStyleIdx="1" presStyleCnt="4">
        <dgm:presLayoutVars>
          <dgm:chMax val="1"/>
          <dgm:chPref val="1"/>
        </dgm:presLayoutVars>
      </dgm:prSet>
      <dgm:spPr/>
    </dgm:pt>
    <dgm:pt modelId="{A3CA0BA1-2D35-4309-A518-E5B2D9792952}" type="pres">
      <dgm:prSet presAssocID="{7E353EBE-FA87-4CC4-8B46-0954B305A1DF}" presName="sibTrans" presStyleLbl="sibTrans2D1" presStyleIdx="0" presStyleCnt="0"/>
      <dgm:spPr/>
    </dgm:pt>
    <dgm:pt modelId="{0FC1DC69-4179-484C-BFE0-67842490F5B5}" type="pres">
      <dgm:prSet presAssocID="{1307B820-1578-4926-8F82-38CC38D59B6B}" presName="compNode" presStyleCnt="0"/>
      <dgm:spPr/>
    </dgm:pt>
    <dgm:pt modelId="{75F4E901-99F9-410C-A321-9863CC1E658B}" type="pres">
      <dgm:prSet presAssocID="{1307B820-1578-4926-8F82-38CC38D59B6B}" presName="iconBgRect" presStyleLbl="bgShp" presStyleIdx="2" presStyleCnt="4"/>
      <dgm:spPr/>
    </dgm:pt>
    <dgm:pt modelId="{ACD737CA-1D47-46F3-A664-87B0C4ACAD4C}" type="pres">
      <dgm:prSet presAssocID="{1307B820-1578-4926-8F82-38CC38D59B6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obot"/>
        </a:ext>
      </dgm:extLst>
    </dgm:pt>
    <dgm:pt modelId="{BC17B2EC-D52F-494B-A3D6-E34E2115000C}" type="pres">
      <dgm:prSet presAssocID="{1307B820-1578-4926-8F82-38CC38D59B6B}" presName="spaceRect" presStyleCnt="0"/>
      <dgm:spPr/>
    </dgm:pt>
    <dgm:pt modelId="{20BC414D-815E-4E54-B101-F60D0B593076}" type="pres">
      <dgm:prSet presAssocID="{1307B820-1578-4926-8F82-38CC38D59B6B}" presName="textRect" presStyleLbl="revTx" presStyleIdx="2" presStyleCnt="4">
        <dgm:presLayoutVars>
          <dgm:chMax val="1"/>
          <dgm:chPref val="1"/>
        </dgm:presLayoutVars>
      </dgm:prSet>
      <dgm:spPr/>
    </dgm:pt>
    <dgm:pt modelId="{51A8D940-F4B1-46C8-8435-98C9C94F4A46}" type="pres">
      <dgm:prSet presAssocID="{60AC3B06-E16C-46D6-87DB-565A2FBA05FD}" presName="sibTrans" presStyleLbl="sibTrans2D1" presStyleIdx="0" presStyleCnt="0"/>
      <dgm:spPr/>
    </dgm:pt>
    <dgm:pt modelId="{E911AC7D-75AF-46C1-B068-F7525D72F6B9}" type="pres">
      <dgm:prSet presAssocID="{52D1B7ED-D2BD-4691-B544-F6FADBFE9F86}" presName="compNode" presStyleCnt="0"/>
      <dgm:spPr/>
    </dgm:pt>
    <dgm:pt modelId="{BB20945D-43EA-4557-B9A5-7B551FC106D4}" type="pres">
      <dgm:prSet presAssocID="{52D1B7ED-D2BD-4691-B544-F6FADBFE9F86}" presName="iconBgRect" presStyleLbl="bgShp" presStyleIdx="3" presStyleCnt="4"/>
      <dgm:spPr/>
    </dgm:pt>
    <dgm:pt modelId="{CEC9CE3F-9741-4E46-AFDA-C59D43C02299}" type="pres">
      <dgm:prSet presAssocID="{52D1B7ED-D2BD-4691-B544-F6FADBFE9F8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lassroom"/>
        </a:ext>
      </dgm:extLst>
    </dgm:pt>
    <dgm:pt modelId="{D63B1733-53F3-4B75-A85B-14A057ED9DB7}" type="pres">
      <dgm:prSet presAssocID="{52D1B7ED-D2BD-4691-B544-F6FADBFE9F86}" presName="spaceRect" presStyleCnt="0"/>
      <dgm:spPr/>
    </dgm:pt>
    <dgm:pt modelId="{72E760C0-0245-428E-9962-F32349C282A1}" type="pres">
      <dgm:prSet presAssocID="{52D1B7ED-D2BD-4691-B544-F6FADBFE9F86}" presName="textRect" presStyleLbl="revTx" presStyleIdx="3" presStyleCnt="4">
        <dgm:presLayoutVars>
          <dgm:chMax val="1"/>
          <dgm:chPref val="1"/>
        </dgm:presLayoutVars>
      </dgm:prSet>
      <dgm:spPr/>
    </dgm:pt>
  </dgm:ptLst>
  <dgm:cxnLst>
    <dgm:cxn modelId="{15FCFF11-0BEA-407F-91ED-17815FA66D69}" type="presOf" srcId="{60AC3B06-E16C-46D6-87DB-565A2FBA05FD}" destId="{51A8D940-F4B1-46C8-8435-98C9C94F4A46}" srcOrd="0" destOrd="0" presId="urn:microsoft.com/office/officeart/2018/2/layout/IconCircleList"/>
    <dgm:cxn modelId="{4870F55E-24B0-49E4-85AF-698FC399E56E}" srcId="{7537A8AF-647B-421B-A2F4-EEFACCA7C9D1}" destId="{C50F50B8-76D7-4E6C-BB1A-8CCBA918889C}" srcOrd="0" destOrd="0" parTransId="{AE031CC2-AB3E-4C31-B806-93A2600EB7C8}" sibTransId="{1C41D797-7422-47A8-B4F6-1E6F170C6962}"/>
    <dgm:cxn modelId="{45EC3269-CA41-45F6-AE9E-159F54B13808}" srcId="{7537A8AF-647B-421B-A2F4-EEFACCA7C9D1}" destId="{52D1B7ED-D2BD-4691-B544-F6FADBFE9F86}" srcOrd="3" destOrd="0" parTransId="{EEF7A2BE-7C00-4825-AF49-93D4F3ADAA9D}" sibTransId="{8FEFF239-2DDE-4266-A12F-D6C46049AB0C}"/>
    <dgm:cxn modelId="{14E7914A-5323-4AD6-961D-C0C3B2DE11B9}" srcId="{7537A8AF-647B-421B-A2F4-EEFACCA7C9D1}" destId="{1307B820-1578-4926-8F82-38CC38D59B6B}" srcOrd="2" destOrd="0" parTransId="{8E27AFBF-19AB-4898-B4C6-54AFBBF02251}" sibTransId="{60AC3B06-E16C-46D6-87DB-565A2FBA05FD}"/>
    <dgm:cxn modelId="{DD840352-69C2-46DF-B25B-D7ADE87CBEAA}" type="presOf" srcId="{FD98AB6B-B713-4112-982D-5954E61FFD61}" destId="{55532E9E-8097-4EBB-B225-6D5110A749F8}" srcOrd="0" destOrd="0" presId="urn:microsoft.com/office/officeart/2018/2/layout/IconCircleList"/>
    <dgm:cxn modelId="{598E7574-E4F8-4AD3-96B0-BE920262DA1B}" type="presOf" srcId="{7E353EBE-FA87-4CC4-8B46-0954B305A1DF}" destId="{A3CA0BA1-2D35-4309-A518-E5B2D9792952}" srcOrd="0" destOrd="0" presId="urn:microsoft.com/office/officeart/2018/2/layout/IconCircleList"/>
    <dgm:cxn modelId="{317B1FAC-82C0-4FC0-8CEC-934086BEC2E9}" type="presOf" srcId="{1C41D797-7422-47A8-B4F6-1E6F170C6962}" destId="{2A59D1F9-10D8-47CF-A892-DDA630D6E084}" srcOrd="0" destOrd="0" presId="urn:microsoft.com/office/officeart/2018/2/layout/IconCircleList"/>
    <dgm:cxn modelId="{E7906AB9-9F08-4ECA-A2AA-2AAED2DEC784}" type="presOf" srcId="{1307B820-1578-4926-8F82-38CC38D59B6B}" destId="{20BC414D-815E-4E54-B101-F60D0B593076}" srcOrd="0" destOrd="0" presId="urn:microsoft.com/office/officeart/2018/2/layout/IconCircleList"/>
    <dgm:cxn modelId="{880785BB-BDFE-45A2-8F7E-A394CB4481F2}" type="presOf" srcId="{C50F50B8-76D7-4E6C-BB1A-8CCBA918889C}" destId="{7F8F3F29-2E67-43C8-9D72-8AB1C1933389}" srcOrd="0" destOrd="0" presId="urn:microsoft.com/office/officeart/2018/2/layout/IconCircleList"/>
    <dgm:cxn modelId="{9BA041C4-A2DB-455D-B657-18FD34A92C1E}" srcId="{7537A8AF-647B-421B-A2F4-EEFACCA7C9D1}" destId="{FD98AB6B-B713-4112-982D-5954E61FFD61}" srcOrd="1" destOrd="0" parTransId="{2BAED2AA-8BBF-4FC0-A6F2-116F20E1BDEA}" sibTransId="{7E353EBE-FA87-4CC4-8B46-0954B305A1DF}"/>
    <dgm:cxn modelId="{7079D4C7-3991-4CE5-B8E0-D5CC3A87B4E1}" type="presOf" srcId="{7537A8AF-647B-421B-A2F4-EEFACCA7C9D1}" destId="{73A637D2-EA10-4E7C-9880-C3B5CC50AAEC}" srcOrd="0" destOrd="0" presId="urn:microsoft.com/office/officeart/2018/2/layout/IconCircleList"/>
    <dgm:cxn modelId="{ADD9D3E6-5B54-4D7F-9E8F-A3CAED2E2B88}" type="presOf" srcId="{52D1B7ED-D2BD-4691-B544-F6FADBFE9F86}" destId="{72E760C0-0245-428E-9962-F32349C282A1}" srcOrd="0" destOrd="0" presId="urn:microsoft.com/office/officeart/2018/2/layout/IconCircleList"/>
    <dgm:cxn modelId="{CD241171-5FB2-448D-844E-CCDAE7A56FB7}" type="presParOf" srcId="{73A637D2-EA10-4E7C-9880-C3B5CC50AAEC}" destId="{93B493FF-8F3D-423B-B55E-137B3C4E0801}" srcOrd="0" destOrd="0" presId="urn:microsoft.com/office/officeart/2018/2/layout/IconCircleList"/>
    <dgm:cxn modelId="{2EABFA85-EFCC-40AB-9EBB-FBAF701BD9B4}" type="presParOf" srcId="{93B493FF-8F3D-423B-B55E-137B3C4E0801}" destId="{3FF475D2-9B56-49F9-B55C-38E94988D74C}" srcOrd="0" destOrd="0" presId="urn:microsoft.com/office/officeart/2018/2/layout/IconCircleList"/>
    <dgm:cxn modelId="{FE006619-890E-4923-9E21-43F9FF444C86}" type="presParOf" srcId="{3FF475D2-9B56-49F9-B55C-38E94988D74C}" destId="{72D87E87-3CB0-4D16-AE74-D382D10749A0}" srcOrd="0" destOrd="0" presId="urn:microsoft.com/office/officeart/2018/2/layout/IconCircleList"/>
    <dgm:cxn modelId="{215CAA24-EFC0-472D-908E-8403E48C5D42}" type="presParOf" srcId="{3FF475D2-9B56-49F9-B55C-38E94988D74C}" destId="{4EE34331-3D9A-45BC-8B88-2EBD2B9A3B65}" srcOrd="1" destOrd="0" presId="urn:microsoft.com/office/officeart/2018/2/layout/IconCircleList"/>
    <dgm:cxn modelId="{B8C02BAA-5734-4D0D-B916-E8055F506ED0}" type="presParOf" srcId="{3FF475D2-9B56-49F9-B55C-38E94988D74C}" destId="{E0F1E82D-6F80-464B-8247-78E3F290C72B}" srcOrd="2" destOrd="0" presId="urn:microsoft.com/office/officeart/2018/2/layout/IconCircleList"/>
    <dgm:cxn modelId="{534E9C6C-4A5E-435B-8155-086A2D2D33D4}" type="presParOf" srcId="{3FF475D2-9B56-49F9-B55C-38E94988D74C}" destId="{7F8F3F29-2E67-43C8-9D72-8AB1C1933389}" srcOrd="3" destOrd="0" presId="urn:microsoft.com/office/officeart/2018/2/layout/IconCircleList"/>
    <dgm:cxn modelId="{5F8373CF-EBDF-448C-8952-B015B7558D20}" type="presParOf" srcId="{93B493FF-8F3D-423B-B55E-137B3C4E0801}" destId="{2A59D1F9-10D8-47CF-A892-DDA630D6E084}" srcOrd="1" destOrd="0" presId="urn:microsoft.com/office/officeart/2018/2/layout/IconCircleList"/>
    <dgm:cxn modelId="{7F0E1974-81A3-45AF-8A25-FD2D542B2AA0}" type="presParOf" srcId="{93B493FF-8F3D-423B-B55E-137B3C4E0801}" destId="{50C470B2-1076-4081-BD70-8136FACE4CC1}" srcOrd="2" destOrd="0" presId="urn:microsoft.com/office/officeart/2018/2/layout/IconCircleList"/>
    <dgm:cxn modelId="{2A1263B3-A46E-4763-BDBD-F5EFAC5E7D4C}" type="presParOf" srcId="{50C470B2-1076-4081-BD70-8136FACE4CC1}" destId="{2C5680DF-F725-4540-B9FB-F245BA0A6FDE}" srcOrd="0" destOrd="0" presId="urn:microsoft.com/office/officeart/2018/2/layout/IconCircleList"/>
    <dgm:cxn modelId="{725A24F0-C44D-4C62-A84B-DF05BDFEBCE2}" type="presParOf" srcId="{50C470B2-1076-4081-BD70-8136FACE4CC1}" destId="{4644DEA2-B41D-45B7-9549-AC98DD96BE93}" srcOrd="1" destOrd="0" presId="urn:microsoft.com/office/officeart/2018/2/layout/IconCircleList"/>
    <dgm:cxn modelId="{BF391D68-2C83-41BA-AC32-4B243168FC06}" type="presParOf" srcId="{50C470B2-1076-4081-BD70-8136FACE4CC1}" destId="{D676740F-D211-4D93-AFAC-7F73BD98179F}" srcOrd="2" destOrd="0" presId="urn:microsoft.com/office/officeart/2018/2/layout/IconCircleList"/>
    <dgm:cxn modelId="{89AC8D64-DA9D-4C53-A67F-D7AA7E78399D}" type="presParOf" srcId="{50C470B2-1076-4081-BD70-8136FACE4CC1}" destId="{55532E9E-8097-4EBB-B225-6D5110A749F8}" srcOrd="3" destOrd="0" presId="urn:microsoft.com/office/officeart/2018/2/layout/IconCircleList"/>
    <dgm:cxn modelId="{B7CC47F7-4875-415B-B4A1-CA5566D87EBE}" type="presParOf" srcId="{93B493FF-8F3D-423B-B55E-137B3C4E0801}" destId="{A3CA0BA1-2D35-4309-A518-E5B2D9792952}" srcOrd="3" destOrd="0" presId="urn:microsoft.com/office/officeart/2018/2/layout/IconCircleList"/>
    <dgm:cxn modelId="{467CDEE2-6883-44F4-9FE3-D6F5A4AEEE20}" type="presParOf" srcId="{93B493FF-8F3D-423B-B55E-137B3C4E0801}" destId="{0FC1DC69-4179-484C-BFE0-67842490F5B5}" srcOrd="4" destOrd="0" presId="urn:microsoft.com/office/officeart/2018/2/layout/IconCircleList"/>
    <dgm:cxn modelId="{07803563-DF97-4F4B-97AE-CB9A294DAF02}" type="presParOf" srcId="{0FC1DC69-4179-484C-BFE0-67842490F5B5}" destId="{75F4E901-99F9-410C-A321-9863CC1E658B}" srcOrd="0" destOrd="0" presId="urn:microsoft.com/office/officeart/2018/2/layout/IconCircleList"/>
    <dgm:cxn modelId="{20FCB7C2-5321-45B9-9084-2E089E856F66}" type="presParOf" srcId="{0FC1DC69-4179-484C-BFE0-67842490F5B5}" destId="{ACD737CA-1D47-46F3-A664-87B0C4ACAD4C}" srcOrd="1" destOrd="0" presId="urn:microsoft.com/office/officeart/2018/2/layout/IconCircleList"/>
    <dgm:cxn modelId="{76E734D2-ABDD-4E0B-8CB7-64B51E6B042E}" type="presParOf" srcId="{0FC1DC69-4179-484C-BFE0-67842490F5B5}" destId="{BC17B2EC-D52F-494B-A3D6-E34E2115000C}" srcOrd="2" destOrd="0" presId="urn:microsoft.com/office/officeart/2018/2/layout/IconCircleList"/>
    <dgm:cxn modelId="{D28BBC21-E595-4562-A820-68B2AA1A5089}" type="presParOf" srcId="{0FC1DC69-4179-484C-BFE0-67842490F5B5}" destId="{20BC414D-815E-4E54-B101-F60D0B593076}" srcOrd="3" destOrd="0" presId="urn:microsoft.com/office/officeart/2018/2/layout/IconCircleList"/>
    <dgm:cxn modelId="{D95D7BC6-1C5A-4DDD-A9A2-D8365A4BD970}" type="presParOf" srcId="{93B493FF-8F3D-423B-B55E-137B3C4E0801}" destId="{51A8D940-F4B1-46C8-8435-98C9C94F4A46}" srcOrd="5" destOrd="0" presId="urn:microsoft.com/office/officeart/2018/2/layout/IconCircleList"/>
    <dgm:cxn modelId="{6A9AE740-E421-415B-B32B-3A9B0A5BDC0D}" type="presParOf" srcId="{93B493FF-8F3D-423B-B55E-137B3C4E0801}" destId="{E911AC7D-75AF-46C1-B068-F7525D72F6B9}" srcOrd="6" destOrd="0" presId="urn:microsoft.com/office/officeart/2018/2/layout/IconCircleList"/>
    <dgm:cxn modelId="{095D0CD0-A528-404B-A4DC-679CCE0E0EBE}" type="presParOf" srcId="{E911AC7D-75AF-46C1-B068-F7525D72F6B9}" destId="{BB20945D-43EA-4557-B9A5-7B551FC106D4}" srcOrd="0" destOrd="0" presId="urn:microsoft.com/office/officeart/2018/2/layout/IconCircleList"/>
    <dgm:cxn modelId="{ABC8198B-AABA-460A-A5F5-88E57CB17739}" type="presParOf" srcId="{E911AC7D-75AF-46C1-B068-F7525D72F6B9}" destId="{CEC9CE3F-9741-4E46-AFDA-C59D43C02299}" srcOrd="1" destOrd="0" presId="urn:microsoft.com/office/officeart/2018/2/layout/IconCircleList"/>
    <dgm:cxn modelId="{D0C7F2D3-C1B3-493C-90D3-A9B0E4D7435C}" type="presParOf" srcId="{E911AC7D-75AF-46C1-B068-F7525D72F6B9}" destId="{D63B1733-53F3-4B75-A85B-14A057ED9DB7}" srcOrd="2" destOrd="0" presId="urn:microsoft.com/office/officeart/2018/2/layout/IconCircleList"/>
    <dgm:cxn modelId="{FAA76E81-CB54-44D0-8A28-F2635B6A9A65}" type="presParOf" srcId="{E911AC7D-75AF-46C1-B068-F7525D72F6B9}" destId="{72E760C0-0245-428E-9962-F32349C282A1}"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7529FC9-BE0A-4E09-8C3D-C3CD774A2C6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A7D5A35-3ED3-4E68-80C2-AE66AF2A9E12}">
      <dgm:prSet/>
      <dgm:spPr/>
      <dgm:t>
        <a:bodyPr/>
        <a:lstStyle/>
        <a:p>
          <a:r>
            <a:rPr lang="en-US"/>
            <a:t>ML algorithms are capable of processing and analyzing billions of data points within a dataset to uncover patterns, correlations, associations, and dependencies among various drug features, disease characteristics, biological mechanisms, and real-world evidence from published scientific literature .</a:t>
          </a:r>
        </a:p>
      </dgm:t>
    </dgm:pt>
    <dgm:pt modelId="{98A7389A-80F6-4CBF-BA28-1842F85E10EA}" type="parTrans" cxnId="{CED5AF04-425E-4247-8218-E794E1AE13AD}">
      <dgm:prSet/>
      <dgm:spPr/>
      <dgm:t>
        <a:bodyPr/>
        <a:lstStyle/>
        <a:p>
          <a:endParaRPr lang="en-US"/>
        </a:p>
      </dgm:t>
    </dgm:pt>
    <dgm:pt modelId="{0EC5CF69-001E-464E-B6C9-164F341C4326}" type="sibTrans" cxnId="{CED5AF04-425E-4247-8218-E794E1AE13AD}">
      <dgm:prSet/>
      <dgm:spPr/>
      <dgm:t>
        <a:bodyPr/>
        <a:lstStyle/>
        <a:p>
          <a:endParaRPr lang="en-US"/>
        </a:p>
      </dgm:t>
    </dgm:pt>
    <dgm:pt modelId="{6CAF6356-F900-4073-9877-F6B7F52E6CB1}">
      <dgm:prSet/>
      <dgm:spPr/>
      <dgm:t>
        <a:bodyPr/>
        <a:lstStyle/>
        <a:p>
          <a:r>
            <a:rPr lang="en-US"/>
            <a:t>They typically focus on drug treatments for a specific disease.</a:t>
          </a:r>
        </a:p>
      </dgm:t>
    </dgm:pt>
    <dgm:pt modelId="{8414057F-CDE4-46FB-89D0-9A37C6688100}" type="parTrans" cxnId="{5CC279F1-D775-4B3E-A133-0D1D7A8AFC97}">
      <dgm:prSet/>
      <dgm:spPr/>
      <dgm:t>
        <a:bodyPr/>
        <a:lstStyle/>
        <a:p>
          <a:endParaRPr lang="en-US"/>
        </a:p>
      </dgm:t>
    </dgm:pt>
    <dgm:pt modelId="{6C7D5725-DB35-4B0B-BDEB-18DDB1BD285E}" type="sibTrans" cxnId="{5CC279F1-D775-4B3E-A133-0D1D7A8AFC97}">
      <dgm:prSet/>
      <dgm:spPr/>
      <dgm:t>
        <a:bodyPr/>
        <a:lstStyle/>
        <a:p>
          <a:endParaRPr lang="en-US"/>
        </a:p>
      </dgm:t>
    </dgm:pt>
    <dgm:pt modelId="{9F01A120-C9AF-4E7F-A0A8-27FDFA74FD52}">
      <dgm:prSet/>
      <dgm:spPr/>
      <dgm:t>
        <a:bodyPr/>
        <a:lstStyle/>
        <a:p>
          <a:r>
            <a:rPr lang="en-US"/>
            <a:t>Ability to predict repurposing of a drug according to single drugs compassing known association with a target disease or for even multiple drugs that have not been tested experimentally.</a:t>
          </a:r>
        </a:p>
      </dgm:t>
    </dgm:pt>
    <dgm:pt modelId="{2D8D74AB-DCAA-4413-A664-ED87BCDE060C}" type="parTrans" cxnId="{661B12BE-C5BD-4A0A-9B28-255FA2401A74}">
      <dgm:prSet/>
      <dgm:spPr/>
      <dgm:t>
        <a:bodyPr/>
        <a:lstStyle/>
        <a:p>
          <a:endParaRPr lang="en-US"/>
        </a:p>
      </dgm:t>
    </dgm:pt>
    <dgm:pt modelId="{3B2948C2-6DD4-413D-9CB0-58B1EE2FD9EA}" type="sibTrans" cxnId="{661B12BE-C5BD-4A0A-9B28-255FA2401A74}">
      <dgm:prSet/>
      <dgm:spPr/>
      <dgm:t>
        <a:bodyPr/>
        <a:lstStyle/>
        <a:p>
          <a:endParaRPr lang="en-US"/>
        </a:p>
      </dgm:t>
    </dgm:pt>
    <dgm:pt modelId="{64333986-9D46-4EEF-9327-AB6762EFA72C}" type="pres">
      <dgm:prSet presAssocID="{37529FC9-BE0A-4E09-8C3D-C3CD774A2C60}" presName="root" presStyleCnt="0">
        <dgm:presLayoutVars>
          <dgm:dir/>
          <dgm:resizeHandles val="exact"/>
        </dgm:presLayoutVars>
      </dgm:prSet>
      <dgm:spPr/>
    </dgm:pt>
    <dgm:pt modelId="{8D9244F7-FE4B-4299-9D4E-AD94C568B6E6}" type="pres">
      <dgm:prSet presAssocID="{BA7D5A35-3ED3-4E68-80C2-AE66AF2A9E12}" presName="compNode" presStyleCnt="0"/>
      <dgm:spPr/>
    </dgm:pt>
    <dgm:pt modelId="{95DDAA81-BF05-472D-8B15-4BBBE1AB1B7B}" type="pres">
      <dgm:prSet presAssocID="{BA7D5A35-3ED3-4E68-80C2-AE66AF2A9E12}" presName="bgRect" presStyleLbl="bgShp" presStyleIdx="0" presStyleCnt="3"/>
      <dgm:spPr/>
    </dgm:pt>
    <dgm:pt modelId="{14C89344-DFC7-4188-B2AB-E976DCEF2785}" type="pres">
      <dgm:prSet presAssocID="{BA7D5A35-3ED3-4E68-80C2-AE66AF2A9E1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FB68FD35-9D74-44EF-957C-71FB3D6C1B58}" type="pres">
      <dgm:prSet presAssocID="{BA7D5A35-3ED3-4E68-80C2-AE66AF2A9E12}" presName="spaceRect" presStyleCnt="0"/>
      <dgm:spPr/>
    </dgm:pt>
    <dgm:pt modelId="{63C7D59F-D6B2-4656-84AF-1A150D9B2610}" type="pres">
      <dgm:prSet presAssocID="{BA7D5A35-3ED3-4E68-80C2-AE66AF2A9E12}" presName="parTx" presStyleLbl="revTx" presStyleIdx="0" presStyleCnt="3">
        <dgm:presLayoutVars>
          <dgm:chMax val="0"/>
          <dgm:chPref val="0"/>
        </dgm:presLayoutVars>
      </dgm:prSet>
      <dgm:spPr/>
    </dgm:pt>
    <dgm:pt modelId="{627C1626-4DDB-4C32-8228-BF934F2F885A}" type="pres">
      <dgm:prSet presAssocID="{0EC5CF69-001E-464E-B6C9-164F341C4326}" presName="sibTrans" presStyleCnt="0"/>
      <dgm:spPr/>
    </dgm:pt>
    <dgm:pt modelId="{FD44B017-F99A-4127-9CE3-38DBEEE50E04}" type="pres">
      <dgm:prSet presAssocID="{6CAF6356-F900-4073-9877-F6B7F52E6CB1}" presName="compNode" presStyleCnt="0"/>
      <dgm:spPr/>
    </dgm:pt>
    <dgm:pt modelId="{B66D006F-76AF-4DE2-9FFC-BD50C2727F11}" type="pres">
      <dgm:prSet presAssocID="{6CAF6356-F900-4073-9877-F6B7F52E6CB1}" presName="bgRect" presStyleLbl="bgShp" presStyleIdx="1" presStyleCnt="3"/>
      <dgm:spPr/>
    </dgm:pt>
    <dgm:pt modelId="{04B3D285-3121-4B72-A0A3-24B782D6F058}" type="pres">
      <dgm:prSet presAssocID="{6CAF6356-F900-4073-9877-F6B7F52E6CB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ine"/>
        </a:ext>
      </dgm:extLst>
    </dgm:pt>
    <dgm:pt modelId="{F99D4CE7-CFC2-4949-8466-0D59CAE4BEA7}" type="pres">
      <dgm:prSet presAssocID="{6CAF6356-F900-4073-9877-F6B7F52E6CB1}" presName="spaceRect" presStyleCnt="0"/>
      <dgm:spPr/>
    </dgm:pt>
    <dgm:pt modelId="{BA4D4314-FBE5-4923-B490-4DE887F4BCF4}" type="pres">
      <dgm:prSet presAssocID="{6CAF6356-F900-4073-9877-F6B7F52E6CB1}" presName="parTx" presStyleLbl="revTx" presStyleIdx="1" presStyleCnt="3">
        <dgm:presLayoutVars>
          <dgm:chMax val="0"/>
          <dgm:chPref val="0"/>
        </dgm:presLayoutVars>
      </dgm:prSet>
      <dgm:spPr/>
    </dgm:pt>
    <dgm:pt modelId="{1DF6E0C3-75DC-427F-8AB7-6EE1B250E63D}" type="pres">
      <dgm:prSet presAssocID="{6C7D5725-DB35-4B0B-BDEB-18DDB1BD285E}" presName="sibTrans" presStyleCnt="0"/>
      <dgm:spPr/>
    </dgm:pt>
    <dgm:pt modelId="{DEF871ED-B0F2-4B78-9BF0-96612E129A4A}" type="pres">
      <dgm:prSet presAssocID="{9F01A120-C9AF-4E7F-A0A8-27FDFA74FD52}" presName="compNode" presStyleCnt="0"/>
      <dgm:spPr/>
    </dgm:pt>
    <dgm:pt modelId="{ACA7FE15-0072-4E58-89DF-9496FBC68C8B}" type="pres">
      <dgm:prSet presAssocID="{9F01A120-C9AF-4E7F-A0A8-27FDFA74FD52}" presName="bgRect" presStyleLbl="bgShp" presStyleIdx="2" presStyleCnt="3"/>
      <dgm:spPr/>
    </dgm:pt>
    <dgm:pt modelId="{91720A8B-BFA8-4478-B62D-D50EB9F4C435}" type="pres">
      <dgm:prSet presAssocID="{9F01A120-C9AF-4E7F-A0A8-27FDFA74FD5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idney"/>
        </a:ext>
      </dgm:extLst>
    </dgm:pt>
    <dgm:pt modelId="{FD1D8F73-261E-4980-96A5-5ED21EAB256D}" type="pres">
      <dgm:prSet presAssocID="{9F01A120-C9AF-4E7F-A0A8-27FDFA74FD52}" presName="spaceRect" presStyleCnt="0"/>
      <dgm:spPr/>
    </dgm:pt>
    <dgm:pt modelId="{585371BE-1D78-4751-823E-92DD6F827AD7}" type="pres">
      <dgm:prSet presAssocID="{9F01A120-C9AF-4E7F-A0A8-27FDFA74FD52}" presName="parTx" presStyleLbl="revTx" presStyleIdx="2" presStyleCnt="3">
        <dgm:presLayoutVars>
          <dgm:chMax val="0"/>
          <dgm:chPref val="0"/>
        </dgm:presLayoutVars>
      </dgm:prSet>
      <dgm:spPr/>
    </dgm:pt>
  </dgm:ptLst>
  <dgm:cxnLst>
    <dgm:cxn modelId="{479B2604-026A-440F-B30D-B1A6635FEA6E}" type="presOf" srcId="{37529FC9-BE0A-4E09-8C3D-C3CD774A2C60}" destId="{64333986-9D46-4EEF-9327-AB6762EFA72C}" srcOrd="0" destOrd="0" presId="urn:microsoft.com/office/officeart/2018/2/layout/IconVerticalSolidList"/>
    <dgm:cxn modelId="{CED5AF04-425E-4247-8218-E794E1AE13AD}" srcId="{37529FC9-BE0A-4E09-8C3D-C3CD774A2C60}" destId="{BA7D5A35-3ED3-4E68-80C2-AE66AF2A9E12}" srcOrd="0" destOrd="0" parTransId="{98A7389A-80F6-4CBF-BA28-1842F85E10EA}" sibTransId="{0EC5CF69-001E-464E-B6C9-164F341C4326}"/>
    <dgm:cxn modelId="{CC18DF1C-588E-4F47-A5A5-9655DFF473BF}" type="presOf" srcId="{9F01A120-C9AF-4E7F-A0A8-27FDFA74FD52}" destId="{585371BE-1D78-4751-823E-92DD6F827AD7}" srcOrd="0" destOrd="0" presId="urn:microsoft.com/office/officeart/2018/2/layout/IconVerticalSolidList"/>
    <dgm:cxn modelId="{852E9150-C600-4D87-A53B-90E412DB1AD3}" type="presOf" srcId="{BA7D5A35-3ED3-4E68-80C2-AE66AF2A9E12}" destId="{63C7D59F-D6B2-4656-84AF-1A150D9B2610}" srcOrd="0" destOrd="0" presId="urn:microsoft.com/office/officeart/2018/2/layout/IconVerticalSolidList"/>
    <dgm:cxn modelId="{4447E18A-50EF-4792-86CE-E6CBCFD4798F}" type="presOf" srcId="{6CAF6356-F900-4073-9877-F6B7F52E6CB1}" destId="{BA4D4314-FBE5-4923-B490-4DE887F4BCF4}" srcOrd="0" destOrd="0" presId="urn:microsoft.com/office/officeart/2018/2/layout/IconVerticalSolidList"/>
    <dgm:cxn modelId="{661B12BE-C5BD-4A0A-9B28-255FA2401A74}" srcId="{37529FC9-BE0A-4E09-8C3D-C3CD774A2C60}" destId="{9F01A120-C9AF-4E7F-A0A8-27FDFA74FD52}" srcOrd="2" destOrd="0" parTransId="{2D8D74AB-DCAA-4413-A664-ED87BCDE060C}" sibTransId="{3B2948C2-6DD4-413D-9CB0-58B1EE2FD9EA}"/>
    <dgm:cxn modelId="{5CC279F1-D775-4B3E-A133-0D1D7A8AFC97}" srcId="{37529FC9-BE0A-4E09-8C3D-C3CD774A2C60}" destId="{6CAF6356-F900-4073-9877-F6B7F52E6CB1}" srcOrd="1" destOrd="0" parTransId="{8414057F-CDE4-46FB-89D0-9A37C6688100}" sibTransId="{6C7D5725-DB35-4B0B-BDEB-18DDB1BD285E}"/>
    <dgm:cxn modelId="{0E7C4917-A672-45D7-957B-1F3BF3443544}" type="presParOf" srcId="{64333986-9D46-4EEF-9327-AB6762EFA72C}" destId="{8D9244F7-FE4B-4299-9D4E-AD94C568B6E6}" srcOrd="0" destOrd="0" presId="urn:microsoft.com/office/officeart/2018/2/layout/IconVerticalSolidList"/>
    <dgm:cxn modelId="{51CA83B8-E5CE-44CD-BC18-4EA14B4C2143}" type="presParOf" srcId="{8D9244F7-FE4B-4299-9D4E-AD94C568B6E6}" destId="{95DDAA81-BF05-472D-8B15-4BBBE1AB1B7B}" srcOrd="0" destOrd="0" presId="urn:microsoft.com/office/officeart/2018/2/layout/IconVerticalSolidList"/>
    <dgm:cxn modelId="{C66F4E9D-57EF-4036-8606-55B0A436F8A6}" type="presParOf" srcId="{8D9244F7-FE4B-4299-9D4E-AD94C568B6E6}" destId="{14C89344-DFC7-4188-B2AB-E976DCEF2785}" srcOrd="1" destOrd="0" presId="urn:microsoft.com/office/officeart/2018/2/layout/IconVerticalSolidList"/>
    <dgm:cxn modelId="{B160DE5F-9837-4EA2-B3C3-34CF0D8EBBF2}" type="presParOf" srcId="{8D9244F7-FE4B-4299-9D4E-AD94C568B6E6}" destId="{FB68FD35-9D74-44EF-957C-71FB3D6C1B58}" srcOrd="2" destOrd="0" presId="urn:microsoft.com/office/officeart/2018/2/layout/IconVerticalSolidList"/>
    <dgm:cxn modelId="{CA9C4EEC-4EF1-4C51-905C-CC60D8D67C91}" type="presParOf" srcId="{8D9244F7-FE4B-4299-9D4E-AD94C568B6E6}" destId="{63C7D59F-D6B2-4656-84AF-1A150D9B2610}" srcOrd="3" destOrd="0" presId="urn:microsoft.com/office/officeart/2018/2/layout/IconVerticalSolidList"/>
    <dgm:cxn modelId="{3972B99E-6EE6-4D82-9B13-8D7233B66EF7}" type="presParOf" srcId="{64333986-9D46-4EEF-9327-AB6762EFA72C}" destId="{627C1626-4DDB-4C32-8228-BF934F2F885A}" srcOrd="1" destOrd="0" presId="urn:microsoft.com/office/officeart/2018/2/layout/IconVerticalSolidList"/>
    <dgm:cxn modelId="{8E4F8EB1-5FF2-4452-9F77-17C067D38205}" type="presParOf" srcId="{64333986-9D46-4EEF-9327-AB6762EFA72C}" destId="{FD44B017-F99A-4127-9CE3-38DBEEE50E04}" srcOrd="2" destOrd="0" presId="urn:microsoft.com/office/officeart/2018/2/layout/IconVerticalSolidList"/>
    <dgm:cxn modelId="{BB66C1FB-0140-4D8E-90C1-EC9324B8408F}" type="presParOf" srcId="{FD44B017-F99A-4127-9CE3-38DBEEE50E04}" destId="{B66D006F-76AF-4DE2-9FFC-BD50C2727F11}" srcOrd="0" destOrd="0" presId="urn:microsoft.com/office/officeart/2018/2/layout/IconVerticalSolidList"/>
    <dgm:cxn modelId="{D0DB3652-96F4-403B-AD80-8B1C71595D9E}" type="presParOf" srcId="{FD44B017-F99A-4127-9CE3-38DBEEE50E04}" destId="{04B3D285-3121-4B72-A0A3-24B782D6F058}" srcOrd="1" destOrd="0" presId="urn:microsoft.com/office/officeart/2018/2/layout/IconVerticalSolidList"/>
    <dgm:cxn modelId="{98A18B83-B261-4812-8E9B-BF1AD5723035}" type="presParOf" srcId="{FD44B017-F99A-4127-9CE3-38DBEEE50E04}" destId="{F99D4CE7-CFC2-4949-8466-0D59CAE4BEA7}" srcOrd="2" destOrd="0" presId="urn:microsoft.com/office/officeart/2018/2/layout/IconVerticalSolidList"/>
    <dgm:cxn modelId="{F62DF873-C0E5-422D-99A4-FE4B226831F3}" type="presParOf" srcId="{FD44B017-F99A-4127-9CE3-38DBEEE50E04}" destId="{BA4D4314-FBE5-4923-B490-4DE887F4BCF4}" srcOrd="3" destOrd="0" presId="urn:microsoft.com/office/officeart/2018/2/layout/IconVerticalSolidList"/>
    <dgm:cxn modelId="{F28844DC-7DBE-493D-93E4-6FB5786D5F04}" type="presParOf" srcId="{64333986-9D46-4EEF-9327-AB6762EFA72C}" destId="{1DF6E0C3-75DC-427F-8AB7-6EE1B250E63D}" srcOrd="3" destOrd="0" presId="urn:microsoft.com/office/officeart/2018/2/layout/IconVerticalSolidList"/>
    <dgm:cxn modelId="{E4F9B072-0D3F-4F63-B113-4007590F6BCF}" type="presParOf" srcId="{64333986-9D46-4EEF-9327-AB6762EFA72C}" destId="{DEF871ED-B0F2-4B78-9BF0-96612E129A4A}" srcOrd="4" destOrd="0" presId="urn:microsoft.com/office/officeart/2018/2/layout/IconVerticalSolidList"/>
    <dgm:cxn modelId="{3768B51A-5FB4-434D-AFCE-28DA1E28DE3A}" type="presParOf" srcId="{DEF871ED-B0F2-4B78-9BF0-96612E129A4A}" destId="{ACA7FE15-0072-4E58-89DF-9496FBC68C8B}" srcOrd="0" destOrd="0" presId="urn:microsoft.com/office/officeart/2018/2/layout/IconVerticalSolidList"/>
    <dgm:cxn modelId="{BD6BB32C-7477-44EE-8085-A544999AC32A}" type="presParOf" srcId="{DEF871ED-B0F2-4B78-9BF0-96612E129A4A}" destId="{91720A8B-BFA8-4478-B62D-D50EB9F4C435}" srcOrd="1" destOrd="0" presId="urn:microsoft.com/office/officeart/2018/2/layout/IconVerticalSolidList"/>
    <dgm:cxn modelId="{82E05C1A-75FB-4004-8AA3-E5166959B12F}" type="presParOf" srcId="{DEF871ED-B0F2-4B78-9BF0-96612E129A4A}" destId="{FD1D8F73-261E-4980-96A5-5ED21EAB256D}" srcOrd="2" destOrd="0" presId="urn:microsoft.com/office/officeart/2018/2/layout/IconVerticalSolidList"/>
    <dgm:cxn modelId="{5A087009-4FD0-447F-B2BC-D0B63FEE87F9}" type="presParOf" srcId="{DEF871ED-B0F2-4B78-9BF0-96612E129A4A}" destId="{585371BE-1D78-4751-823E-92DD6F827AD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695AE2D-9F47-44E5-BF1F-DD8886817C4E}"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CE3EC26C-4FE7-4917-AFB2-8CAEE018C7FE}">
      <dgm:prSet/>
      <dgm:spPr/>
      <dgm:t>
        <a:bodyPr/>
        <a:lstStyle/>
        <a:p>
          <a:r>
            <a:rPr lang="en-US"/>
            <a:t>Supervised learning (SVM, regression)</a:t>
          </a:r>
        </a:p>
      </dgm:t>
    </dgm:pt>
    <dgm:pt modelId="{8C4DE5C1-64CE-4E0C-85EF-CD534C7B6141}" type="parTrans" cxnId="{6FEB35AF-7C95-40B2-B9F4-24B0E1683488}">
      <dgm:prSet/>
      <dgm:spPr/>
      <dgm:t>
        <a:bodyPr/>
        <a:lstStyle/>
        <a:p>
          <a:endParaRPr lang="en-US"/>
        </a:p>
      </dgm:t>
    </dgm:pt>
    <dgm:pt modelId="{1E8FCB96-5A69-4515-AFF0-B36B17B2E3B2}" type="sibTrans" cxnId="{6FEB35AF-7C95-40B2-B9F4-24B0E1683488}">
      <dgm:prSet/>
      <dgm:spPr/>
      <dgm:t>
        <a:bodyPr/>
        <a:lstStyle/>
        <a:p>
          <a:endParaRPr lang="en-US"/>
        </a:p>
      </dgm:t>
    </dgm:pt>
    <dgm:pt modelId="{3025268F-2427-4F8E-8B0A-CFD0A40616E9}">
      <dgm:prSet/>
      <dgm:spPr/>
      <dgm:t>
        <a:bodyPr/>
        <a:lstStyle/>
        <a:p>
          <a:r>
            <a:rPr lang="en-US"/>
            <a:t>Unsupervised clustering</a:t>
          </a:r>
        </a:p>
      </dgm:t>
    </dgm:pt>
    <dgm:pt modelId="{FABF13C8-58FD-402A-9D8B-E74BC9B2117A}" type="parTrans" cxnId="{667D3E29-EA7D-4333-8CFB-9CC8F58CEC18}">
      <dgm:prSet/>
      <dgm:spPr/>
      <dgm:t>
        <a:bodyPr/>
        <a:lstStyle/>
        <a:p>
          <a:endParaRPr lang="en-US"/>
        </a:p>
      </dgm:t>
    </dgm:pt>
    <dgm:pt modelId="{9677DB3A-7B4D-41A1-A87D-2DDCC4702985}" type="sibTrans" cxnId="{667D3E29-EA7D-4333-8CFB-9CC8F58CEC18}">
      <dgm:prSet/>
      <dgm:spPr/>
      <dgm:t>
        <a:bodyPr/>
        <a:lstStyle/>
        <a:p>
          <a:endParaRPr lang="en-US"/>
        </a:p>
      </dgm:t>
    </dgm:pt>
    <dgm:pt modelId="{BBE8EBAD-D531-4365-B673-6EAE0A0F2320}">
      <dgm:prSet/>
      <dgm:spPr/>
      <dgm:t>
        <a:bodyPr/>
        <a:lstStyle/>
        <a:p>
          <a:r>
            <a:rPr lang="en-US"/>
            <a:t>GANs for molecular generation</a:t>
          </a:r>
        </a:p>
      </dgm:t>
    </dgm:pt>
    <dgm:pt modelId="{1D18764E-B1D3-40D6-BBAE-DCDB6714AF4A}" type="parTrans" cxnId="{E051544B-2FDA-4D39-A567-3EEEF1864F97}">
      <dgm:prSet/>
      <dgm:spPr/>
      <dgm:t>
        <a:bodyPr/>
        <a:lstStyle/>
        <a:p>
          <a:endParaRPr lang="en-US"/>
        </a:p>
      </dgm:t>
    </dgm:pt>
    <dgm:pt modelId="{6E3C766F-3299-4275-A4B1-8040AFBCB552}" type="sibTrans" cxnId="{E051544B-2FDA-4D39-A567-3EEEF1864F97}">
      <dgm:prSet/>
      <dgm:spPr/>
      <dgm:t>
        <a:bodyPr/>
        <a:lstStyle/>
        <a:p>
          <a:endParaRPr lang="en-US"/>
        </a:p>
      </dgm:t>
    </dgm:pt>
    <dgm:pt modelId="{F6830317-6E24-486C-A978-3AFE9FE677D1}" type="pres">
      <dgm:prSet presAssocID="{5695AE2D-9F47-44E5-BF1F-DD8886817C4E}" presName="hierChild1" presStyleCnt="0">
        <dgm:presLayoutVars>
          <dgm:chPref val="1"/>
          <dgm:dir/>
          <dgm:animOne val="branch"/>
          <dgm:animLvl val="lvl"/>
          <dgm:resizeHandles/>
        </dgm:presLayoutVars>
      </dgm:prSet>
      <dgm:spPr/>
    </dgm:pt>
    <dgm:pt modelId="{60D0E38B-DD8B-486F-A8DF-AE80A6492316}" type="pres">
      <dgm:prSet presAssocID="{CE3EC26C-4FE7-4917-AFB2-8CAEE018C7FE}" presName="hierRoot1" presStyleCnt="0"/>
      <dgm:spPr/>
    </dgm:pt>
    <dgm:pt modelId="{3ACE8BE5-4047-4A7E-9DBD-6BC8083448FA}" type="pres">
      <dgm:prSet presAssocID="{CE3EC26C-4FE7-4917-AFB2-8CAEE018C7FE}" presName="composite" presStyleCnt="0"/>
      <dgm:spPr/>
    </dgm:pt>
    <dgm:pt modelId="{1A4B1573-E093-4BC9-9ABA-2EB87517D61C}" type="pres">
      <dgm:prSet presAssocID="{CE3EC26C-4FE7-4917-AFB2-8CAEE018C7FE}" presName="background" presStyleLbl="node0" presStyleIdx="0" presStyleCnt="3"/>
      <dgm:spPr/>
    </dgm:pt>
    <dgm:pt modelId="{769EC25A-C2BD-497D-9A6E-03E4389585CB}" type="pres">
      <dgm:prSet presAssocID="{CE3EC26C-4FE7-4917-AFB2-8CAEE018C7FE}" presName="text" presStyleLbl="fgAcc0" presStyleIdx="0" presStyleCnt="3">
        <dgm:presLayoutVars>
          <dgm:chPref val="3"/>
        </dgm:presLayoutVars>
      </dgm:prSet>
      <dgm:spPr/>
    </dgm:pt>
    <dgm:pt modelId="{FC8C489C-411A-4761-ADBA-CC6203080257}" type="pres">
      <dgm:prSet presAssocID="{CE3EC26C-4FE7-4917-AFB2-8CAEE018C7FE}" presName="hierChild2" presStyleCnt="0"/>
      <dgm:spPr/>
    </dgm:pt>
    <dgm:pt modelId="{128BCDC9-CA74-4B8E-BA09-9E80FE85A59E}" type="pres">
      <dgm:prSet presAssocID="{3025268F-2427-4F8E-8B0A-CFD0A40616E9}" presName="hierRoot1" presStyleCnt="0"/>
      <dgm:spPr/>
    </dgm:pt>
    <dgm:pt modelId="{2E55752A-BFA7-4D50-9B28-70F5DD1C6149}" type="pres">
      <dgm:prSet presAssocID="{3025268F-2427-4F8E-8B0A-CFD0A40616E9}" presName="composite" presStyleCnt="0"/>
      <dgm:spPr/>
    </dgm:pt>
    <dgm:pt modelId="{01B7D9E9-54EE-4B96-84D5-FDD03740F207}" type="pres">
      <dgm:prSet presAssocID="{3025268F-2427-4F8E-8B0A-CFD0A40616E9}" presName="background" presStyleLbl="node0" presStyleIdx="1" presStyleCnt="3"/>
      <dgm:spPr/>
    </dgm:pt>
    <dgm:pt modelId="{810F0DB7-2D8A-44AB-ABE2-0D1FA12C59CF}" type="pres">
      <dgm:prSet presAssocID="{3025268F-2427-4F8E-8B0A-CFD0A40616E9}" presName="text" presStyleLbl="fgAcc0" presStyleIdx="1" presStyleCnt="3">
        <dgm:presLayoutVars>
          <dgm:chPref val="3"/>
        </dgm:presLayoutVars>
      </dgm:prSet>
      <dgm:spPr/>
    </dgm:pt>
    <dgm:pt modelId="{3E9C2AB6-4959-4A62-B563-89777186FE0E}" type="pres">
      <dgm:prSet presAssocID="{3025268F-2427-4F8E-8B0A-CFD0A40616E9}" presName="hierChild2" presStyleCnt="0"/>
      <dgm:spPr/>
    </dgm:pt>
    <dgm:pt modelId="{EB28EE91-17C0-4168-B31A-2AC413DF3793}" type="pres">
      <dgm:prSet presAssocID="{BBE8EBAD-D531-4365-B673-6EAE0A0F2320}" presName="hierRoot1" presStyleCnt="0"/>
      <dgm:spPr/>
    </dgm:pt>
    <dgm:pt modelId="{91ACA877-8829-4F0B-BF15-35639769DA0C}" type="pres">
      <dgm:prSet presAssocID="{BBE8EBAD-D531-4365-B673-6EAE0A0F2320}" presName="composite" presStyleCnt="0"/>
      <dgm:spPr/>
    </dgm:pt>
    <dgm:pt modelId="{E5309005-F7FE-4C22-AAB1-42ACFC93EECF}" type="pres">
      <dgm:prSet presAssocID="{BBE8EBAD-D531-4365-B673-6EAE0A0F2320}" presName="background" presStyleLbl="node0" presStyleIdx="2" presStyleCnt="3"/>
      <dgm:spPr/>
    </dgm:pt>
    <dgm:pt modelId="{2950B02F-1DB9-4631-93A0-723887886275}" type="pres">
      <dgm:prSet presAssocID="{BBE8EBAD-D531-4365-B673-6EAE0A0F2320}" presName="text" presStyleLbl="fgAcc0" presStyleIdx="2" presStyleCnt="3">
        <dgm:presLayoutVars>
          <dgm:chPref val="3"/>
        </dgm:presLayoutVars>
      </dgm:prSet>
      <dgm:spPr/>
    </dgm:pt>
    <dgm:pt modelId="{88882B9D-5ACC-4016-8238-D18F86BC911D}" type="pres">
      <dgm:prSet presAssocID="{BBE8EBAD-D531-4365-B673-6EAE0A0F2320}" presName="hierChild2" presStyleCnt="0"/>
      <dgm:spPr/>
    </dgm:pt>
  </dgm:ptLst>
  <dgm:cxnLst>
    <dgm:cxn modelId="{6A6DF50A-74FE-4AEB-AEF4-6A5907D89F38}" type="presOf" srcId="{3025268F-2427-4F8E-8B0A-CFD0A40616E9}" destId="{810F0DB7-2D8A-44AB-ABE2-0D1FA12C59CF}" srcOrd="0" destOrd="0" presId="urn:microsoft.com/office/officeart/2005/8/layout/hierarchy1"/>
    <dgm:cxn modelId="{667D3E29-EA7D-4333-8CFB-9CC8F58CEC18}" srcId="{5695AE2D-9F47-44E5-BF1F-DD8886817C4E}" destId="{3025268F-2427-4F8E-8B0A-CFD0A40616E9}" srcOrd="1" destOrd="0" parTransId="{FABF13C8-58FD-402A-9D8B-E74BC9B2117A}" sibTransId="{9677DB3A-7B4D-41A1-A87D-2DDCC4702985}"/>
    <dgm:cxn modelId="{32DDCC44-A859-4FD4-9904-569D41498D61}" type="presOf" srcId="{BBE8EBAD-D531-4365-B673-6EAE0A0F2320}" destId="{2950B02F-1DB9-4631-93A0-723887886275}" srcOrd="0" destOrd="0" presId="urn:microsoft.com/office/officeart/2005/8/layout/hierarchy1"/>
    <dgm:cxn modelId="{E051544B-2FDA-4D39-A567-3EEEF1864F97}" srcId="{5695AE2D-9F47-44E5-BF1F-DD8886817C4E}" destId="{BBE8EBAD-D531-4365-B673-6EAE0A0F2320}" srcOrd="2" destOrd="0" parTransId="{1D18764E-B1D3-40D6-BBAE-DCDB6714AF4A}" sibTransId="{6E3C766F-3299-4275-A4B1-8040AFBCB552}"/>
    <dgm:cxn modelId="{6FEB35AF-7C95-40B2-B9F4-24B0E1683488}" srcId="{5695AE2D-9F47-44E5-BF1F-DD8886817C4E}" destId="{CE3EC26C-4FE7-4917-AFB2-8CAEE018C7FE}" srcOrd="0" destOrd="0" parTransId="{8C4DE5C1-64CE-4E0C-85EF-CD534C7B6141}" sibTransId="{1E8FCB96-5A69-4515-AFF0-B36B17B2E3B2}"/>
    <dgm:cxn modelId="{A75C2BBB-E221-40D9-9A62-510BC9CF0A73}" type="presOf" srcId="{5695AE2D-9F47-44E5-BF1F-DD8886817C4E}" destId="{F6830317-6E24-486C-A978-3AFE9FE677D1}" srcOrd="0" destOrd="0" presId="urn:microsoft.com/office/officeart/2005/8/layout/hierarchy1"/>
    <dgm:cxn modelId="{B632A3EE-50AE-4037-8DB7-0F26764EA1F7}" type="presOf" srcId="{CE3EC26C-4FE7-4917-AFB2-8CAEE018C7FE}" destId="{769EC25A-C2BD-497D-9A6E-03E4389585CB}" srcOrd="0" destOrd="0" presId="urn:microsoft.com/office/officeart/2005/8/layout/hierarchy1"/>
    <dgm:cxn modelId="{C724C2E0-3ACE-4865-8708-6ED450C42677}" type="presParOf" srcId="{F6830317-6E24-486C-A978-3AFE9FE677D1}" destId="{60D0E38B-DD8B-486F-A8DF-AE80A6492316}" srcOrd="0" destOrd="0" presId="urn:microsoft.com/office/officeart/2005/8/layout/hierarchy1"/>
    <dgm:cxn modelId="{DC2AB06B-2DA3-4FA1-A2DC-0EBD6CFFD3D3}" type="presParOf" srcId="{60D0E38B-DD8B-486F-A8DF-AE80A6492316}" destId="{3ACE8BE5-4047-4A7E-9DBD-6BC8083448FA}" srcOrd="0" destOrd="0" presId="urn:microsoft.com/office/officeart/2005/8/layout/hierarchy1"/>
    <dgm:cxn modelId="{2A471235-01D1-45A7-A821-51AB50B222F2}" type="presParOf" srcId="{3ACE8BE5-4047-4A7E-9DBD-6BC8083448FA}" destId="{1A4B1573-E093-4BC9-9ABA-2EB87517D61C}" srcOrd="0" destOrd="0" presId="urn:microsoft.com/office/officeart/2005/8/layout/hierarchy1"/>
    <dgm:cxn modelId="{49BEC9E8-0470-4559-996C-4289D0C2BA5C}" type="presParOf" srcId="{3ACE8BE5-4047-4A7E-9DBD-6BC8083448FA}" destId="{769EC25A-C2BD-497D-9A6E-03E4389585CB}" srcOrd="1" destOrd="0" presId="urn:microsoft.com/office/officeart/2005/8/layout/hierarchy1"/>
    <dgm:cxn modelId="{A9C6E959-01CF-4BC6-A225-04C6BBF13E16}" type="presParOf" srcId="{60D0E38B-DD8B-486F-A8DF-AE80A6492316}" destId="{FC8C489C-411A-4761-ADBA-CC6203080257}" srcOrd="1" destOrd="0" presId="urn:microsoft.com/office/officeart/2005/8/layout/hierarchy1"/>
    <dgm:cxn modelId="{6C51A036-35CC-4412-8F01-35B008EE15BD}" type="presParOf" srcId="{F6830317-6E24-486C-A978-3AFE9FE677D1}" destId="{128BCDC9-CA74-4B8E-BA09-9E80FE85A59E}" srcOrd="1" destOrd="0" presId="urn:microsoft.com/office/officeart/2005/8/layout/hierarchy1"/>
    <dgm:cxn modelId="{7CDBFD3B-69DB-41C6-A786-049FA0928C9D}" type="presParOf" srcId="{128BCDC9-CA74-4B8E-BA09-9E80FE85A59E}" destId="{2E55752A-BFA7-4D50-9B28-70F5DD1C6149}" srcOrd="0" destOrd="0" presId="urn:microsoft.com/office/officeart/2005/8/layout/hierarchy1"/>
    <dgm:cxn modelId="{DA4C7A30-C695-42F4-B327-8741FCBF27A5}" type="presParOf" srcId="{2E55752A-BFA7-4D50-9B28-70F5DD1C6149}" destId="{01B7D9E9-54EE-4B96-84D5-FDD03740F207}" srcOrd="0" destOrd="0" presId="urn:microsoft.com/office/officeart/2005/8/layout/hierarchy1"/>
    <dgm:cxn modelId="{16505D6C-6CAA-4441-B5BC-55D00481646A}" type="presParOf" srcId="{2E55752A-BFA7-4D50-9B28-70F5DD1C6149}" destId="{810F0DB7-2D8A-44AB-ABE2-0D1FA12C59CF}" srcOrd="1" destOrd="0" presId="urn:microsoft.com/office/officeart/2005/8/layout/hierarchy1"/>
    <dgm:cxn modelId="{3B60248F-B9B4-4905-B702-91C2F8D36485}" type="presParOf" srcId="{128BCDC9-CA74-4B8E-BA09-9E80FE85A59E}" destId="{3E9C2AB6-4959-4A62-B563-89777186FE0E}" srcOrd="1" destOrd="0" presId="urn:microsoft.com/office/officeart/2005/8/layout/hierarchy1"/>
    <dgm:cxn modelId="{54082779-8E16-4CE3-B08D-1E82D83E112C}" type="presParOf" srcId="{F6830317-6E24-486C-A978-3AFE9FE677D1}" destId="{EB28EE91-17C0-4168-B31A-2AC413DF3793}" srcOrd="2" destOrd="0" presId="urn:microsoft.com/office/officeart/2005/8/layout/hierarchy1"/>
    <dgm:cxn modelId="{05A222F5-2092-41AB-892C-D6E08D239E99}" type="presParOf" srcId="{EB28EE91-17C0-4168-B31A-2AC413DF3793}" destId="{91ACA877-8829-4F0B-BF15-35639769DA0C}" srcOrd="0" destOrd="0" presId="urn:microsoft.com/office/officeart/2005/8/layout/hierarchy1"/>
    <dgm:cxn modelId="{A695F5AD-AD6E-46D8-8682-C0040B4B7889}" type="presParOf" srcId="{91ACA877-8829-4F0B-BF15-35639769DA0C}" destId="{E5309005-F7FE-4C22-AAB1-42ACFC93EECF}" srcOrd="0" destOrd="0" presId="urn:microsoft.com/office/officeart/2005/8/layout/hierarchy1"/>
    <dgm:cxn modelId="{20D5F17F-EC21-4C98-B1E0-A1C4A80E1543}" type="presParOf" srcId="{91ACA877-8829-4F0B-BF15-35639769DA0C}" destId="{2950B02F-1DB9-4631-93A0-723887886275}" srcOrd="1" destOrd="0" presId="urn:microsoft.com/office/officeart/2005/8/layout/hierarchy1"/>
    <dgm:cxn modelId="{B60E8595-A49E-429A-B360-9850068EDA17}" type="presParOf" srcId="{EB28EE91-17C0-4168-B31A-2AC413DF3793}" destId="{88882B9D-5ACC-4016-8238-D18F86BC911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437F97-BDEA-4183-A2B5-7E2AE5F2AE7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D5EAF4E-3D1C-4147-845F-892FAC01750F}">
      <dgm:prSet/>
      <dgm:spPr/>
      <dgm:t>
        <a:bodyPr/>
        <a:lstStyle/>
        <a:p>
          <a:r>
            <a:rPr lang="en-US" dirty="0"/>
            <a:t>AI combines genomic information from next-generation sequencing approaches of thousands of diseased individuals with clinical information of disease characteristic traits and treatment outcomes</a:t>
          </a:r>
        </a:p>
      </dgm:t>
    </dgm:pt>
    <dgm:pt modelId="{0DF06708-E37D-42FD-A481-82E66D9A9E39}" type="parTrans" cxnId="{70D3ECBD-DCB2-4798-9D73-C3F9BCCA90EB}">
      <dgm:prSet/>
      <dgm:spPr/>
      <dgm:t>
        <a:bodyPr/>
        <a:lstStyle/>
        <a:p>
          <a:endParaRPr lang="en-US"/>
        </a:p>
      </dgm:t>
    </dgm:pt>
    <dgm:pt modelId="{ADE3351C-2643-48F5-B96F-4D02A434CEB6}" type="sibTrans" cxnId="{70D3ECBD-DCB2-4798-9D73-C3F9BCCA90EB}">
      <dgm:prSet/>
      <dgm:spPr/>
      <dgm:t>
        <a:bodyPr/>
        <a:lstStyle/>
        <a:p>
          <a:endParaRPr lang="en-US"/>
        </a:p>
      </dgm:t>
    </dgm:pt>
    <dgm:pt modelId="{CB439732-EA21-4233-AEE3-0E959E40B0A2}">
      <dgm:prSet/>
      <dgm:spPr/>
      <dgm:t>
        <a:bodyPr/>
        <a:lstStyle/>
        <a:p>
          <a:r>
            <a:rPr lang="en-US" dirty="0"/>
            <a:t>This  potentially leads to the identification of treatment response-associated markers through a multi variate modeling procedure.</a:t>
          </a:r>
        </a:p>
      </dgm:t>
    </dgm:pt>
    <dgm:pt modelId="{DA38F0F3-9440-4651-AC7C-FC1BF2B5F57F}" type="parTrans" cxnId="{38451B9B-1035-493F-AD5B-3B75D5F8AF60}">
      <dgm:prSet/>
      <dgm:spPr/>
      <dgm:t>
        <a:bodyPr/>
        <a:lstStyle/>
        <a:p>
          <a:endParaRPr lang="en-US"/>
        </a:p>
      </dgm:t>
    </dgm:pt>
    <dgm:pt modelId="{4DF7BB92-04AA-4BF8-94F5-635B6990EF1B}" type="sibTrans" cxnId="{38451B9B-1035-493F-AD5B-3B75D5F8AF60}">
      <dgm:prSet/>
      <dgm:spPr/>
      <dgm:t>
        <a:bodyPr/>
        <a:lstStyle/>
        <a:p>
          <a:endParaRPr lang="en-US"/>
        </a:p>
      </dgm:t>
    </dgm:pt>
    <dgm:pt modelId="{127CF8AB-479B-4394-B95C-A3A7AAF7C458}">
      <dgm:prSet/>
      <dgm:spPr/>
      <dgm:t>
        <a:bodyPr/>
        <a:lstStyle/>
        <a:p>
          <a:r>
            <a:rPr lang="en-US"/>
            <a:t>So, with detailed information on people’s genomic/proteomic data and their disease profile over time we can tell why one person responded to a medication better than the other.</a:t>
          </a:r>
        </a:p>
      </dgm:t>
    </dgm:pt>
    <dgm:pt modelId="{A05DCE6F-9013-49AB-8CFD-3157B98D289F}" type="parTrans" cxnId="{1DA42F47-2D0E-4AA1-9A43-97A8970C34B1}">
      <dgm:prSet/>
      <dgm:spPr/>
      <dgm:t>
        <a:bodyPr/>
        <a:lstStyle/>
        <a:p>
          <a:endParaRPr lang="en-US"/>
        </a:p>
      </dgm:t>
    </dgm:pt>
    <dgm:pt modelId="{3AD9E5FF-F8A4-4B17-986C-3F62592BAE7E}" type="sibTrans" cxnId="{1DA42F47-2D0E-4AA1-9A43-97A8970C34B1}">
      <dgm:prSet/>
      <dgm:spPr/>
      <dgm:t>
        <a:bodyPr/>
        <a:lstStyle/>
        <a:p>
          <a:endParaRPr lang="en-US"/>
        </a:p>
      </dgm:t>
    </dgm:pt>
    <dgm:pt modelId="{2BEFDC6E-6638-4C95-B8C9-3106766DA01A}">
      <dgm:prSet/>
      <dgm:spPr/>
      <dgm:t>
        <a:bodyPr/>
        <a:lstStyle/>
        <a:p>
          <a:r>
            <a:rPr lang="en-US"/>
            <a:t>Such information is bulky and complex and best processed by AI models that can stratify and prognosticate</a:t>
          </a:r>
        </a:p>
      </dgm:t>
    </dgm:pt>
    <dgm:pt modelId="{DA139ED1-45A7-4C18-8ACE-D739E0D8F4AE}" type="parTrans" cxnId="{75460D21-A307-4E84-BF6D-5B5FA2F88A31}">
      <dgm:prSet/>
      <dgm:spPr/>
      <dgm:t>
        <a:bodyPr/>
        <a:lstStyle/>
        <a:p>
          <a:endParaRPr lang="en-US"/>
        </a:p>
      </dgm:t>
    </dgm:pt>
    <dgm:pt modelId="{53F4236A-ED1B-4A0B-92BA-4913DCEFEA9F}" type="sibTrans" cxnId="{75460D21-A307-4E84-BF6D-5B5FA2F88A31}">
      <dgm:prSet/>
      <dgm:spPr/>
      <dgm:t>
        <a:bodyPr/>
        <a:lstStyle/>
        <a:p>
          <a:endParaRPr lang="en-US"/>
        </a:p>
      </dgm:t>
    </dgm:pt>
    <dgm:pt modelId="{EB3DCA21-B86A-442A-8882-29EB71142DAB}">
      <dgm:prSet/>
      <dgm:spPr/>
      <dgm:t>
        <a:bodyPr/>
        <a:lstStyle/>
        <a:p>
          <a:r>
            <a:rPr lang="en-US"/>
            <a:t>Such genomic banks are already in use.</a:t>
          </a:r>
        </a:p>
      </dgm:t>
    </dgm:pt>
    <dgm:pt modelId="{A0F9624B-E462-4912-BED1-317A0157465B}" type="parTrans" cxnId="{ED415194-6925-422D-8856-3E146266824C}">
      <dgm:prSet/>
      <dgm:spPr/>
      <dgm:t>
        <a:bodyPr/>
        <a:lstStyle/>
        <a:p>
          <a:endParaRPr lang="en-US"/>
        </a:p>
      </dgm:t>
    </dgm:pt>
    <dgm:pt modelId="{D54423CF-A2B3-48BB-AD5C-B39502344FEF}" type="sibTrans" cxnId="{ED415194-6925-422D-8856-3E146266824C}">
      <dgm:prSet/>
      <dgm:spPr/>
      <dgm:t>
        <a:bodyPr/>
        <a:lstStyle/>
        <a:p>
          <a:endParaRPr lang="en-US"/>
        </a:p>
      </dgm:t>
    </dgm:pt>
    <dgm:pt modelId="{3B1A0473-CF4D-4FA7-A088-3591CC31D911}" type="pres">
      <dgm:prSet presAssocID="{14437F97-BDEA-4183-A2B5-7E2AE5F2AE7D}" presName="vert0" presStyleCnt="0">
        <dgm:presLayoutVars>
          <dgm:dir/>
          <dgm:animOne val="branch"/>
          <dgm:animLvl val="lvl"/>
        </dgm:presLayoutVars>
      </dgm:prSet>
      <dgm:spPr/>
    </dgm:pt>
    <dgm:pt modelId="{B1A48684-7ED9-43BF-9F41-43AE97702318}" type="pres">
      <dgm:prSet presAssocID="{CD5EAF4E-3D1C-4147-845F-892FAC01750F}" presName="thickLine" presStyleLbl="alignNode1" presStyleIdx="0" presStyleCnt="5"/>
      <dgm:spPr/>
    </dgm:pt>
    <dgm:pt modelId="{DFF839C0-38E8-44C9-9BE2-77CC56CC6A73}" type="pres">
      <dgm:prSet presAssocID="{CD5EAF4E-3D1C-4147-845F-892FAC01750F}" presName="horz1" presStyleCnt="0"/>
      <dgm:spPr/>
    </dgm:pt>
    <dgm:pt modelId="{212EA178-25C7-4165-9092-62EF0B41D03F}" type="pres">
      <dgm:prSet presAssocID="{CD5EAF4E-3D1C-4147-845F-892FAC01750F}" presName="tx1" presStyleLbl="revTx" presStyleIdx="0" presStyleCnt="5"/>
      <dgm:spPr/>
    </dgm:pt>
    <dgm:pt modelId="{55B9720A-EA62-41E9-97F5-681E913D5101}" type="pres">
      <dgm:prSet presAssocID="{CD5EAF4E-3D1C-4147-845F-892FAC01750F}" presName="vert1" presStyleCnt="0"/>
      <dgm:spPr/>
    </dgm:pt>
    <dgm:pt modelId="{DE5534B0-3515-4183-B95D-17EAE4443C3B}" type="pres">
      <dgm:prSet presAssocID="{CB439732-EA21-4233-AEE3-0E959E40B0A2}" presName="thickLine" presStyleLbl="alignNode1" presStyleIdx="1" presStyleCnt="5"/>
      <dgm:spPr/>
    </dgm:pt>
    <dgm:pt modelId="{C658846F-6CE9-4840-BE85-2B3ACBEDA054}" type="pres">
      <dgm:prSet presAssocID="{CB439732-EA21-4233-AEE3-0E959E40B0A2}" presName="horz1" presStyleCnt="0"/>
      <dgm:spPr/>
    </dgm:pt>
    <dgm:pt modelId="{80AA7876-4D1A-4FC1-8FE2-E82867D6B5CB}" type="pres">
      <dgm:prSet presAssocID="{CB439732-EA21-4233-AEE3-0E959E40B0A2}" presName="tx1" presStyleLbl="revTx" presStyleIdx="1" presStyleCnt="5"/>
      <dgm:spPr/>
    </dgm:pt>
    <dgm:pt modelId="{1902AA59-2D08-479E-9B39-2D1F082FAA37}" type="pres">
      <dgm:prSet presAssocID="{CB439732-EA21-4233-AEE3-0E959E40B0A2}" presName="vert1" presStyleCnt="0"/>
      <dgm:spPr/>
    </dgm:pt>
    <dgm:pt modelId="{93930D95-8CD4-4319-A218-E554E67BC45C}" type="pres">
      <dgm:prSet presAssocID="{127CF8AB-479B-4394-B95C-A3A7AAF7C458}" presName="thickLine" presStyleLbl="alignNode1" presStyleIdx="2" presStyleCnt="5"/>
      <dgm:spPr/>
    </dgm:pt>
    <dgm:pt modelId="{384C3F92-51AD-40DF-8EDB-FA0A87C4CC20}" type="pres">
      <dgm:prSet presAssocID="{127CF8AB-479B-4394-B95C-A3A7AAF7C458}" presName="horz1" presStyleCnt="0"/>
      <dgm:spPr/>
    </dgm:pt>
    <dgm:pt modelId="{BCF99085-8CA8-40E7-9C67-2E8374C4AFF1}" type="pres">
      <dgm:prSet presAssocID="{127CF8AB-479B-4394-B95C-A3A7AAF7C458}" presName="tx1" presStyleLbl="revTx" presStyleIdx="2" presStyleCnt="5"/>
      <dgm:spPr/>
    </dgm:pt>
    <dgm:pt modelId="{1F5A753D-E74D-46C5-8276-53059C8CCBF0}" type="pres">
      <dgm:prSet presAssocID="{127CF8AB-479B-4394-B95C-A3A7AAF7C458}" presName="vert1" presStyleCnt="0"/>
      <dgm:spPr/>
    </dgm:pt>
    <dgm:pt modelId="{08CBC154-A13E-47EE-96A1-36110CD23C4E}" type="pres">
      <dgm:prSet presAssocID="{2BEFDC6E-6638-4C95-B8C9-3106766DA01A}" presName="thickLine" presStyleLbl="alignNode1" presStyleIdx="3" presStyleCnt="5"/>
      <dgm:spPr/>
    </dgm:pt>
    <dgm:pt modelId="{D75D2186-AFB2-4008-8164-7506AB970C93}" type="pres">
      <dgm:prSet presAssocID="{2BEFDC6E-6638-4C95-B8C9-3106766DA01A}" presName="horz1" presStyleCnt="0"/>
      <dgm:spPr/>
    </dgm:pt>
    <dgm:pt modelId="{90199A3E-F38E-4A8F-845B-408E628CCFA6}" type="pres">
      <dgm:prSet presAssocID="{2BEFDC6E-6638-4C95-B8C9-3106766DA01A}" presName="tx1" presStyleLbl="revTx" presStyleIdx="3" presStyleCnt="5"/>
      <dgm:spPr/>
    </dgm:pt>
    <dgm:pt modelId="{B59CD4C7-6413-4B87-B38B-568F72AB7CBC}" type="pres">
      <dgm:prSet presAssocID="{2BEFDC6E-6638-4C95-B8C9-3106766DA01A}" presName="vert1" presStyleCnt="0"/>
      <dgm:spPr/>
    </dgm:pt>
    <dgm:pt modelId="{0A163ACC-EDA5-4608-AAC4-D54E758E8064}" type="pres">
      <dgm:prSet presAssocID="{EB3DCA21-B86A-442A-8882-29EB71142DAB}" presName="thickLine" presStyleLbl="alignNode1" presStyleIdx="4" presStyleCnt="5"/>
      <dgm:spPr/>
    </dgm:pt>
    <dgm:pt modelId="{5519EDB2-531B-482A-A9D7-98061FF534DD}" type="pres">
      <dgm:prSet presAssocID="{EB3DCA21-B86A-442A-8882-29EB71142DAB}" presName="horz1" presStyleCnt="0"/>
      <dgm:spPr/>
    </dgm:pt>
    <dgm:pt modelId="{8F3F68F1-F535-41F1-A83C-412054E161EC}" type="pres">
      <dgm:prSet presAssocID="{EB3DCA21-B86A-442A-8882-29EB71142DAB}" presName="tx1" presStyleLbl="revTx" presStyleIdx="4" presStyleCnt="5"/>
      <dgm:spPr/>
    </dgm:pt>
    <dgm:pt modelId="{736AEE1B-CE7A-44C3-93F3-5EBDABFF5B84}" type="pres">
      <dgm:prSet presAssocID="{EB3DCA21-B86A-442A-8882-29EB71142DAB}" presName="vert1" presStyleCnt="0"/>
      <dgm:spPr/>
    </dgm:pt>
  </dgm:ptLst>
  <dgm:cxnLst>
    <dgm:cxn modelId="{64635405-85E8-4FBC-8239-B653B19240F8}" type="presOf" srcId="{127CF8AB-479B-4394-B95C-A3A7AAF7C458}" destId="{BCF99085-8CA8-40E7-9C67-2E8374C4AFF1}" srcOrd="0" destOrd="0" presId="urn:microsoft.com/office/officeart/2008/layout/LinedList"/>
    <dgm:cxn modelId="{75460D21-A307-4E84-BF6D-5B5FA2F88A31}" srcId="{14437F97-BDEA-4183-A2B5-7E2AE5F2AE7D}" destId="{2BEFDC6E-6638-4C95-B8C9-3106766DA01A}" srcOrd="3" destOrd="0" parTransId="{DA139ED1-45A7-4C18-8ACE-D739E0D8F4AE}" sibTransId="{53F4236A-ED1B-4A0B-92BA-4913DCEFEA9F}"/>
    <dgm:cxn modelId="{EC7F1E46-0614-4A0A-8D62-FB0BD087F97C}" type="presOf" srcId="{EB3DCA21-B86A-442A-8882-29EB71142DAB}" destId="{8F3F68F1-F535-41F1-A83C-412054E161EC}" srcOrd="0" destOrd="0" presId="urn:microsoft.com/office/officeart/2008/layout/LinedList"/>
    <dgm:cxn modelId="{1DA42F47-2D0E-4AA1-9A43-97A8970C34B1}" srcId="{14437F97-BDEA-4183-A2B5-7E2AE5F2AE7D}" destId="{127CF8AB-479B-4394-B95C-A3A7AAF7C458}" srcOrd="2" destOrd="0" parTransId="{A05DCE6F-9013-49AB-8CFD-3157B98D289F}" sibTransId="{3AD9E5FF-F8A4-4B17-986C-3F62592BAE7E}"/>
    <dgm:cxn modelId="{2BF7CA92-FFB0-4DCE-900B-843DAFCBBB8A}" type="presOf" srcId="{CB439732-EA21-4233-AEE3-0E959E40B0A2}" destId="{80AA7876-4D1A-4FC1-8FE2-E82867D6B5CB}" srcOrd="0" destOrd="0" presId="urn:microsoft.com/office/officeart/2008/layout/LinedList"/>
    <dgm:cxn modelId="{ED415194-6925-422D-8856-3E146266824C}" srcId="{14437F97-BDEA-4183-A2B5-7E2AE5F2AE7D}" destId="{EB3DCA21-B86A-442A-8882-29EB71142DAB}" srcOrd="4" destOrd="0" parTransId="{A0F9624B-E462-4912-BED1-317A0157465B}" sibTransId="{D54423CF-A2B3-48BB-AD5C-B39502344FEF}"/>
    <dgm:cxn modelId="{38451B9B-1035-493F-AD5B-3B75D5F8AF60}" srcId="{14437F97-BDEA-4183-A2B5-7E2AE5F2AE7D}" destId="{CB439732-EA21-4233-AEE3-0E959E40B0A2}" srcOrd="1" destOrd="0" parTransId="{DA38F0F3-9440-4651-AC7C-FC1BF2B5F57F}" sibTransId="{4DF7BB92-04AA-4BF8-94F5-635B6990EF1B}"/>
    <dgm:cxn modelId="{3D7CF6A2-6D45-4ADD-B26F-FF244AB40E58}" type="presOf" srcId="{2BEFDC6E-6638-4C95-B8C9-3106766DA01A}" destId="{90199A3E-F38E-4A8F-845B-408E628CCFA6}" srcOrd="0" destOrd="0" presId="urn:microsoft.com/office/officeart/2008/layout/LinedList"/>
    <dgm:cxn modelId="{E0EF04B5-52DC-4E01-B8D4-25F99ABB78A1}" type="presOf" srcId="{CD5EAF4E-3D1C-4147-845F-892FAC01750F}" destId="{212EA178-25C7-4165-9092-62EF0B41D03F}" srcOrd="0" destOrd="0" presId="urn:microsoft.com/office/officeart/2008/layout/LinedList"/>
    <dgm:cxn modelId="{70D3ECBD-DCB2-4798-9D73-C3F9BCCA90EB}" srcId="{14437F97-BDEA-4183-A2B5-7E2AE5F2AE7D}" destId="{CD5EAF4E-3D1C-4147-845F-892FAC01750F}" srcOrd="0" destOrd="0" parTransId="{0DF06708-E37D-42FD-A481-82E66D9A9E39}" sibTransId="{ADE3351C-2643-48F5-B96F-4D02A434CEB6}"/>
    <dgm:cxn modelId="{40A1C5C3-E9FA-4C5D-8527-0BAA695FB0F1}" type="presOf" srcId="{14437F97-BDEA-4183-A2B5-7E2AE5F2AE7D}" destId="{3B1A0473-CF4D-4FA7-A088-3591CC31D911}" srcOrd="0" destOrd="0" presId="urn:microsoft.com/office/officeart/2008/layout/LinedList"/>
    <dgm:cxn modelId="{B74C06F3-D519-4AB9-B767-699F04F4D1D3}" type="presParOf" srcId="{3B1A0473-CF4D-4FA7-A088-3591CC31D911}" destId="{B1A48684-7ED9-43BF-9F41-43AE97702318}" srcOrd="0" destOrd="0" presId="urn:microsoft.com/office/officeart/2008/layout/LinedList"/>
    <dgm:cxn modelId="{AD5C4461-1A1A-4AD4-B4E1-5129874DDC4E}" type="presParOf" srcId="{3B1A0473-CF4D-4FA7-A088-3591CC31D911}" destId="{DFF839C0-38E8-44C9-9BE2-77CC56CC6A73}" srcOrd="1" destOrd="0" presId="urn:microsoft.com/office/officeart/2008/layout/LinedList"/>
    <dgm:cxn modelId="{DBCC536D-2DFC-440E-B560-AA6C19348FBF}" type="presParOf" srcId="{DFF839C0-38E8-44C9-9BE2-77CC56CC6A73}" destId="{212EA178-25C7-4165-9092-62EF0B41D03F}" srcOrd="0" destOrd="0" presId="urn:microsoft.com/office/officeart/2008/layout/LinedList"/>
    <dgm:cxn modelId="{BB64C189-0623-4EE0-9D94-8B81E61F7976}" type="presParOf" srcId="{DFF839C0-38E8-44C9-9BE2-77CC56CC6A73}" destId="{55B9720A-EA62-41E9-97F5-681E913D5101}" srcOrd="1" destOrd="0" presId="urn:microsoft.com/office/officeart/2008/layout/LinedList"/>
    <dgm:cxn modelId="{34A7C71F-FEA1-42AE-9F2B-06E245553764}" type="presParOf" srcId="{3B1A0473-CF4D-4FA7-A088-3591CC31D911}" destId="{DE5534B0-3515-4183-B95D-17EAE4443C3B}" srcOrd="2" destOrd="0" presId="urn:microsoft.com/office/officeart/2008/layout/LinedList"/>
    <dgm:cxn modelId="{ACA17BA8-B7CC-41AD-86A2-1E87DD6C2EBC}" type="presParOf" srcId="{3B1A0473-CF4D-4FA7-A088-3591CC31D911}" destId="{C658846F-6CE9-4840-BE85-2B3ACBEDA054}" srcOrd="3" destOrd="0" presId="urn:microsoft.com/office/officeart/2008/layout/LinedList"/>
    <dgm:cxn modelId="{DE7502D5-BDBD-41A9-97EF-AA8AD665686E}" type="presParOf" srcId="{C658846F-6CE9-4840-BE85-2B3ACBEDA054}" destId="{80AA7876-4D1A-4FC1-8FE2-E82867D6B5CB}" srcOrd="0" destOrd="0" presId="urn:microsoft.com/office/officeart/2008/layout/LinedList"/>
    <dgm:cxn modelId="{744189BA-D993-4785-AAF9-120A07214D70}" type="presParOf" srcId="{C658846F-6CE9-4840-BE85-2B3ACBEDA054}" destId="{1902AA59-2D08-479E-9B39-2D1F082FAA37}" srcOrd="1" destOrd="0" presId="urn:microsoft.com/office/officeart/2008/layout/LinedList"/>
    <dgm:cxn modelId="{C4E1B10C-71F3-468A-96ED-33F44D758947}" type="presParOf" srcId="{3B1A0473-CF4D-4FA7-A088-3591CC31D911}" destId="{93930D95-8CD4-4319-A218-E554E67BC45C}" srcOrd="4" destOrd="0" presId="urn:microsoft.com/office/officeart/2008/layout/LinedList"/>
    <dgm:cxn modelId="{0EB5A383-DF9A-478C-86D2-7A0B470CBD4A}" type="presParOf" srcId="{3B1A0473-CF4D-4FA7-A088-3591CC31D911}" destId="{384C3F92-51AD-40DF-8EDB-FA0A87C4CC20}" srcOrd="5" destOrd="0" presId="urn:microsoft.com/office/officeart/2008/layout/LinedList"/>
    <dgm:cxn modelId="{6F9ECF84-D923-4E35-BD42-D03D6D0C6C78}" type="presParOf" srcId="{384C3F92-51AD-40DF-8EDB-FA0A87C4CC20}" destId="{BCF99085-8CA8-40E7-9C67-2E8374C4AFF1}" srcOrd="0" destOrd="0" presId="urn:microsoft.com/office/officeart/2008/layout/LinedList"/>
    <dgm:cxn modelId="{91EA171D-E74F-4DDD-ADD8-0B29B1C5EE69}" type="presParOf" srcId="{384C3F92-51AD-40DF-8EDB-FA0A87C4CC20}" destId="{1F5A753D-E74D-46C5-8276-53059C8CCBF0}" srcOrd="1" destOrd="0" presId="urn:microsoft.com/office/officeart/2008/layout/LinedList"/>
    <dgm:cxn modelId="{EC571952-10E8-42AF-90B6-967E149B1B96}" type="presParOf" srcId="{3B1A0473-CF4D-4FA7-A088-3591CC31D911}" destId="{08CBC154-A13E-47EE-96A1-36110CD23C4E}" srcOrd="6" destOrd="0" presId="urn:microsoft.com/office/officeart/2008/layout/LinedList"/>
    <dgm:cxn modelId="{5F2C2D14-0EFB-42C6-BAA1-44E6E5AC50AF}" type="presParOf" srcId="{3B1A0473-CF4D-4FA7-A088-3591CC31D911}" destId="{D75D2186-AFB2-4008-8164-7506AB970C93}" srcOrd="7" destOrd="0" presId="urn:microsoft.com/office/officeart/2008/layout/LinedList"/>
    <dgm:cxn modelId="{B7261742-8FA8-41B2-BAC2-00FB9D315D89}" type="presParOf" srcId="{D75D2186-AFB2-4008-8164-7506AB970C93}" destId="{90199A3E-F38E-4A8F-845B-408E628CCFA6}" srcOrd="0" destOrd="0" presId="urn:microsoft.com/office/officeart/2008/layout/LinedList"/>
    <dgm:cxn modelId="{4ADCC1B8-7317-4BCD-995D-497C58E1CEDC}" type="presParOf" srcId="{D75D2186-AFB2-4008-8164-7506AB970C93}" destId="{B59CD4C7-6413-4B87-B38B-568F72AB7CBC}" srcOrd="1" destOrd="0" presId="urn:microsoft.com/office/officeart/2008/layout/LinedList"/>
    <dgm:cxn modelId="{1358BE35-79F8-489B-BEC6-F3D59AF9E2A9}" type="presParOf" srcId="{3B1A0473-CF4D-4FA7-A088-3591CC31D911}" destId="{0A163ACC-EDA5-4608-AAC4-D54E758E8064}" srcOrd="8" destOrd="0" presId="urn:microsoft.com/office/officeart/2008/layout/LinedList"/>
    <dgm:cxn modelId="{581A3CD3-0922-4258-A127-E3A4E5090C26}" type="presParOf" srcId="{3B1A0473-CF4D-4FA7-A088-3591CC31D911}" destId="{5519EDB2-531B-482A-A9D7-98061FF534DD}" srcOrd="9" destOrd="0" presId="urn:microsoft.com/office/officeart/2008/layout/LinedList"/>
    <dgm:cxn modelId="{2F8051C1-0D59-4E51-923D-1B2944CDC60B}" type="presParOf" srcId="{5519EDB2-531B-482A-A9D7-98061FF534DD}" destId="{8F3F68F1-F535-41F1-A83C-412054E161EC}" srcOrd="0" destOrd="0" presId="urn:microsoft.com/office/officeart/2008/layout/LinedList"/>
    <dgm:cxn modelId="{7C1EE1BB-79C5-45B1-A7B0-39C2044D3098}" type="presParOf" srcId="{5519EDB2-531B-482A-A9D7-98061FF534DD}" destId="{736AEE1B-CE7A-44C3-93F3-5EBDABFF5B8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0B258B1-681D-4BDB-8136-63D62A7AC21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B29D0B0-F971-4209-9E07-D992A5A13B00}">
      <dgm:prSet/>
      <dgm:spPr/>
      <dgm:t>
        <a:bodyPr/>
        <a:lstStyle/>
        <a:p>
          <a:pPr>
            <a:lnSpc>
              <a:spcPct val="100000"/>
            </a:lnSpc>
          </a:pPr>
          <a:r>
            <a:rPr lang="en-US"/>
            <a:t>RNNs: time-series drug response</a:t>
          </a:r>
        </a:p>
      </dgm:t>
    </dgm:pt>
    <dgm:pt modelId="{88987CE3-AEA3-418A-81FA-CD396405D13F}" type="parTrans" cxnId="{91454702-6311-43CB-A746-D81AD05DD769}">
      <dgm:prSet/>
      <dgm:spPr/>
      <dgm:t>
        <a:bodyPr/>
        <a:lstStyle/>
        <a:p>
          <a:endParaRPr lang="en-US"/>
        </a:p>
      </dgm:t>
    </dgm:pt>
    <dgm:pt modelId="{6B5D48AE-F7DD-40F2-8A3E-245257BF3FDD}" type="sibTrans" cxnId="{91454702-6311-43CB-A746-D81AD05DD769}">
      <dgm:prSet/>
      <dgm:spPr/>
      <dgm:t>
        <a:bodyPr/>
        <a:lstStyle/>
        <a:p>
          <a:endParaRPr lang="en-US"/>
        </a:p>
      </dgm:t>
    </dgm:pt>
    <dgm:pt modelId="{9EE0B537-A2D4-412A-977E-871EE752A36F}">
      <dgm:prSet/>
      <dgm:spPr/>
      <dgm:t>
        <a:bodyPr/>
        <a:lstStyle/>
        <a:p>
          <a:pPr>
            <a:lnSpc>
              <a:spcPct val="100000"/>
            </a:lnSpc>
          </a:pPr>
          <a:r>
            <a:rPr lang="en-US"/>
            <a:t>CNNs: protein-ligand modeling</a:t>
          </a:r>
        </a:p>
      </dgm:t>
    </dgm:pt>
    <dgm:pt modelId="{5D131CD4-CF76-4A9F-92A3-328AEEF812A5}" type="parTrans" cxnId="{5B157FE6-DB3B-4209-A941-D1FC03163502}">
      <dgm:prSet/>
      <dgm:spPr/>
      <dgm:t>
        <a:bodyPr/>
        <a:lstStyle/>
        <a:p>
          <a:endParaRPr lang="en-US"/>
        </a:p>
      </dgm:t>
    </dgm:pt>
    <dgm:pt modelId="{11A0B77F-A0B9-4ADA-B27A-1D1F7D829200}" type="sibTrans" cxnId="{5B157FE6-DB3B-4209-A941-D1FC03163502}">
      <dgm:prSet/>
      <dgm:spPr/>
      <dgm:t>
        <a:bodyPr/>
        <a:lstStyle/>
        <a:p>
          <a:endParaRPr lang="en-US"/>
        </a:p>
      </dgm:t>
    </dgm:pt>
    <dgm:pt modelId="{E9A3C230-1A1D-4CE7-8D42-2ABD38C25B9A}">
      <dgm:prSet/>
      <dgm:spPr/>
      <dgm:t>
        <a:bodyPr/>
        <a:lstStyle/>
        <a:p>
          <a:pPr>
            <a:lnSpc>
              <a:spcPct val="100000"/>
            </a:lnSpc>
          </a:pPr>
          <a:r>
            <a:rPr lang="en-US"/>
            <a:t>MLPs: multidimensional data</a:t>
          </a:r>
        </a:p>
      </dgm:t>
    </dgm:pt>
    <dgm:pt modelId="{4E8E09B2-1C00-49ED-B740-2D5721E1BADA}" type="parTrans" cxnId="{5AA6B198-46C1-4285-ABC4-481FE955EC48}">
      <dgm:prSet/>
      <dgm:spPr/>
      <dgm:t>
        <a:bodyPr/>
        <a:lstStyle/>
        <a:p>
          <a:endParaRPr lang="en-US"/>
        </a:p>
      </dgm:t>
    </dgm:pt>
    <dgm:pt modelId="{7776157C-A879-481F-A6CC-F59BCB8D75D2}" type="sibTrans" cxnId="{5AA6B198-46C1-4285-ABC4-481FE955EC48}">
      <dgm:prSet/>
      <dgm:spPr/>
      <dgm:t>
        <a:bodyPr/>
        <a:lstStyle/>
        <a:p>
          <a:endParaRPr lang="en-US"/>
        </a:p>
      </dgm:t>
    </dgm:pt>
    <dgm:pt modelId="{B59BF05F-6C3E-44F2-A599-56CBFE70F62C}" type="pres">
      <dgm:prSet presAssocID="{40B258B1-681D-4BDB-8136-63D62A7AC21C}" presName="root" presStyleCnt="0">
        <dgm:presLayoutVars>
          <dgm:dir/>
          <dgm:resizeHandles val="exact"/>
        </dgm:presLayoutVars>
      </dgm:prSet>
      <dgm:spPr/>
    </dgm:pt>
    <dgm:pt modelId="{B474B6A1-D904-4F5F-BC50-587E3AC0B092}" type="pres">
      <dgm:prSet presAssocID="{0B29D0B0-F971-4209-9E07-D992A5A13B00}" presName="compNode" presStyleCnt="0"/>
      <dgm:spPr/>
    </dgm:pt>
    <dgm:pt modelId="{35FD55C3-16F7-4DCC-9502-8D4A3CF25A98}" type="pres">
      <dgm:prSet presAssocID="{0B29D0B0-F971-4209-9E07-D992A5A13B00}" presName="bgRect" presStyleLbl="bgShp" presStyleIdx="0" presStyleCnt="3"/>
      <dgm:spPr/>
    </dgm:pt>
    <dgm:pt modelId="{E69A21A1-8BA7-4A2E-A112-DDFB5569D22B}" type="pres">
      <dgm:prSet presAssocID="{0B29D0B0-F971-4209-9E07-D992A5A13B0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opwatch"/>
        </a:ext>
      </dgm:extLst>
    </dgm:pt>
    <dgm:pt modelId="{1095E36A-9E18-4482-9896-BF6F11CEE84D}" type="pres">
      <dgm:prSet presAssocID="{0B29D0B0-F971-4209-9E07-D992A5A13B00}" presName="spaceRect" presStyleCnt="0"/>
      <dgm:spPr/>
    </dgm:pt>
    <dgm:pt modelId="{3B69F91F-2D22-4257-BE33-4CA6642D6947}" type="pres">
      <dgm:prSet presAssocID="{0B29D0B0-F971-4209-9E07-D992A5A13B00}" presName="parTx" presStyleLbl="revTx" presStyleIdx="0" presStyleCnt="3">
        <dgm:presLayoutVars>
          <dgm:chMax val="0"/>
          <dgm:chPref val="0"/>
        </dgm:presLayoutVars>
      </dgm:prSet>
      <dgm:spPr/>
    </dgm:pt>
    <dgm:pt modelId="{842E1FA9-30E3-4E84-8B75-ACB4B2A5930A}" type="pres">
      <dgm:prSet presAssocID="{6B5D48AE-F7DD-40F2-8A3E-245257BF3FDD}" presName="sibTrans" presStyleCnt="0"/>
      <dgm:spPr/>
    </dgm:pt>
    <dgm:pt modelId="{5977A1AE-0FD3-4710-A38C-574E35C80BE1}" type="pres">
      <dgm:prSet presAssocID="{9EE0B537-A2D4-412A-977E-871EE752A36F}" presName="compNode" presStyleCnt="0"/>
      <dgm:spPr/>
    </dgm:pt>
    <dgm:pt modelId="{BCFEC8DD-9E2A-4F82-8211-811DBF9D90BE}" type="pres">
      <dgm:prSet presAssocID="{9EE0B537-A2D4-412A-977E-871EE752A36F}" presName="bgRect" presStyleLbl="bgShp" presStyleIdx="1" presStyleCnt="3"/>
      <dgm:spPr/>
    </dgm:pt>
    <dgm:pt modelId="{7D776ACC-72DF-4D08-855B-7946014F8E5F}" type="pres">
      <dgm:prSet presAssocID="{9EE0B537-A2D4-412A-977E-871EE752A36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at"/>
        </a:ext>
      </dgm:extLst>
    </dgm:pt>
    <dgm:pt modelId="{F9F7CDB7-626B-4AE7-A6C6-17EBF4460142}" type="pres">
      <dgm:prSet presAssocID="{9EE0B537-A2D4-412A-977E-871EE752A36F}" presName="spaceRect" presStyleCnt="0"/>
      <dgm:spPr/>
    </dgm:pt>
    <dgm:pt modelId="{2BE53F29-1140-44AC-AD01-8F836294575F}" type="pres">
      <dgm:prSet presAssocID="{9EE0B537-A2D4-412A-977E-871EE752A36F}" presName="parTx" presStyleLbl="revTx" presStyleIdx="1" presStyleCnt="3">
        <dgm:presLayoutVars>
          <dgm:chMax val="0"/>
          <dgm:chPref val="0"/>
        </dgm:presLayoutVars>
      </dgm:prSet>
      <dgm:spPr/>
    </dgm:pt>
    <dgm:pt modelId="{90403979-1A77-4EFA-95D6-4250788964E6}" type="pres">
      <dgm:prSet presAssocID="{11A0B77F-A0B9-4ADA-B27A-1D1F7D829200}" presName="sibTrans" presStyleCnt="0"/>
      <dgm:spPr/>
    </dgm:pt>
    <dgm:pt modelId="{FCF3AC8B-4C35-43FF-937E-B59B66FF56AA}" type="pres">
      <dgm:prSet presAssocID="{E9A3C230-1A1D-4CE7-8D42-2ABD38C25B9A}" presName="compNode" presStyleCnt="0"/>
      <dgm:spPr/>
    </dgm:pt>
    <dgm:pt modelId="{FC68EA28-025E-4CD3-989F-3E68219722AA}" type="pres">
      <dgm:prSet presAssocID="{E9A3C230-1A1D-4CE7-8D42-2ABD38C25B9A}" presName="bgRect" presStyleLbl="bgShp" presStyleIdx="2" presStyleCnt="3"/>
      <dgm:spPr/>
    </dgm:pt>
    <dgm:pt modelId="{C517F18E-AB65-415D-B394-2C2EAA5EEFEA}" type="pres">
      <dgm:prSet presAssocID="{E9A3C230-1A1D-4CE7-8D42-2ABD38C25B9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r chart"/>
        </a:ext>
      </dgm:extLst>
    </dgm:pt>
    <dgm:pt modelId="{7FC9D156-A1A0-4B9B-9C97-EB14AA93E5BC}" type="pres">
      <dgm:prSet presAssocID="{E9A3C230-1A1D-4CE7-8D42-2ABD38C25B9A}" presName="spaceRect" presStyleCnt="0"/>
      <dgm:spPr/>
    </dgm:pt>
    <dgm:pt modelId="{7B71565A-005E-49C5-A8AF-061138F01D1A}" type="pres">
      <dgm:prSet presAssocID="{E9A3C230-1A1D-4CE7-8D42-2ABD38C25B9A}" presName="parTx" presStyleLbl="revTx" presStyleIdx="2" presStyleCnt="3">
        <dgm:presLayoutVars>
          <dgm:chMax val="0"/>
          <dgm:chPref val="0"/>
        </dgm:presLayoutVars>
      </dgm:prSet>
      <dgm:spPr/>
    </dgm:pt>
  </dgm:ptLst>
  <dgm:cxnLst>
    <dgm:cxn modelId="{91454702-6311-43CB-A746-D81AD05DD769}" srcId="{40B258B1-681D-4BDB-8136-63D62A7AC21C}" destId="{0B29D0B0-F971-4209-9E07-D992A5A13B00}" srcOrd="0" destOrd="0" parTransId="{88987CE3-AEA3-418A-81FA-CD396405D13F}" sibTransId="{6B5D48AE-F7DD-40F2-8A3E-245257BF3FDD}"/>
    <dgm:cxn modelId="{F5F83332-F5AE-4B14-8BDD-F9A62CF893E1}" type="presOf" srcId="{0B29D0B0-F971-4209-9E07-D992A5A13B00}" destId="{3B69F91F-2D22-4257-BE33-4CA6642D6947}" srcOrd="0" destOrd="0" presId="urn:microsoft.com/office/officeart/2018/2/layout/IconVerticalSolidList"/>
    <dgm:cxn modelId="{FA8EF436-16EE-4E65-9BC9-1DCD54EA6C29}" type="presOf" srcId="{E9A3C230-1A1D-4CE7-8D42-2ABD38C25B9A}" destId="{7B71565A-005E-49C5-A8AF-061138F01D1A}" srcOrd="0" destOrd="0" presId="urn:microsoft.com/office/officeart/2018/2/layout/IconVerticalSolidList"/>
    <dgm:cxn modelId="{1F9ED548-EF7D-4B1B-B717-4FA06BCE9D30}" type="presOf" srcId="{9EE0B537-A2D4-412A-977E-871EE752A36F}" destId="{2BE53F29-1140-44AC-AD01-8F836294575F}" srcOrd="0" destOrd="0" presId="urn:microsoft.com/office/officeart/2018/2/layout/IconVerticalSolidList"/>
    <dgm:cxn modelId="{5AA6B198-46C1-4285-ABC4-481FE955EC48}" srcId="{40B258B1-681D-4BDB-8136-63D62A7AC21C}" destId="{E9A3C230-1A1D-4CE7-8D42-2ABD38C25B9A}" srcOrd="2" destOrd="0" parTransId="{4E8E09B2-1C00-49ED-B740-2D5721E1BADA}" sibTransId="{7776157C-A879-481F-A6CC-F59BCB8D75D2}"/>
    <dgm:cxn modelId="{5B157FE6-DB3B-4209-A941-D1FC03163502}" srcId="{40B258B1-681D-4BDB-8136-63D62A7AC21C}" destId="{9EE0B537-A2D4-412A-977E-871EE752A36F}" srcOrd="1" destOrd="0" parTransId="{5D131CD4-CF76-4A9F-92A3-328AEEF812A5}" sibTransId="{11A0B77F-A0B9-4ADA-B27A-1D1F7D829200}"/>
    <dgm:cxn modelId="{55FF51F4-F8D5-4B66-AF0D-D7F70B0AB430}" type="presOf" srcId="{40B258B1-681D-4BDB-8136-63D62A7AC21C}" destId="{B59BF05F-6C3E-44F2-A599-56CBFE70F62C}" srcOrd="0" destOrd="0" presId="urn:microsoft.com/office/officeart/2018/2/layout/IconVerticalSolidList"/>
    <dgm:cxn modelId="{38C652D2-E90F-4E27-BFD8-3B3303F8EA67}" type="presParOf" srcId="{B59BF05F-6C3E-44F2-A599-56CBFE70F62C}" destId="{B474B6A1-D904-4F5F-BC50-587E3AC0B092}" srcOrd="0" destOrd="0" presId="urn:microsoft.com/office/officeart/2018/2/layout/IconVerticalSolidList"/>
    <dgm:cxn modelId="{8802E203-E95C-4ADA-89C6-807A6B0F33A9}" type="presParOf" srcId="{B474B6A1-D904-4F5F-BC50-587E3AC0B092}" destId="{35FD55C3-16F7-4DCC-9502-8D4A3CF25A98}" srcOrd="0" destOrd="0" presId="urn:microsoft.com/office/officeart/2018/2/layout/IconVerticalSolidList"/>
    <dgm:cxn modelId="{6F3CEA8D-F555-4C6E-80A1-76AD1A8221FD}" type="presParOf" srcId="{B474B6A1-D904-4F5F-BC50-587E3AC0B092}" destId="{E69A21A1-8BA7-4A2E-A112-DDFB5569D22B}" srcOrd="1" destOrd="0" presId="urn:microsoft.com/office/officeart/2018/2/layout/IconVerticalSolidList"/>
    <dgm:cxn modelId="{06C0E2EE-D0A7-4C9B-9E80-91528B3D2411}" type="presParOf" srcId="{B474B6A1-D904-4F5F-BC50-587E3AC0B092}" destId="{1095E36A-9E18-4482-9896-BF6F11CEE84D}" srcOrd="2" destOrd="0" presId="urn:microsoft.com/office/officeart/2018/2/layout/IconVerticalSolidList"/>
    <dgm:cxn modelId="{F271317D-1F96-442C-BDEB-9D22AB197161}" type="presParOf" srcId="{B474B6A1-D904-4F5F-BC50-587E3AC0B092}" destId="{3B69F91F-2D22-4257-BE33-4CA6642D6947}" srcOrd="3" destOrd="0" presId="urn:microsoft.com/office/officeart/2018/2/layout/IconVerticalSolidList"/>
    <dgm:cxn modelId="{FB588369-DD8E-4633-9C41-42A805F648D1}" type="presParOf" srcId="{B59BF05F-6C3E-44F2-A599-56CBFE70F62C}" destId="{842E1FA9-30E3-4E84-8B75-ACB4B2A5930A}" srcOrd="1" destOrd="0" presId="urn:microsoft.com/office/officeart/2018/2/layout/IconVerticalSolidList"/>
    <dgm:cxn modelId="{1AD88F00-A1F6-496E-A5EE-1977A13AB433}" type="presParOf" srcId="{B59BF05F-6C3E-44F2-A599-56CBFE70F62C}" destId="{5977A1AE-0FD3-4710-A38C-574E35C80BE1}" srcOrd="2" destOrd="0" presId="urn:microsoft.com/office/officeart/2018/2/layout/IconVerticalSolidList"/>
    <dgm:cxn modelId="{1E476998-D661-4BBB-979B-56B1B6AA7255}" type="presParOf" srcId="{5977A1AE-0FD3-4710-A38C-574E35C80BE1}" destId="{BCFEC8DD-9E2A-4F82-8211-811DBF9D90BE}" srcOrd="0" destOrd="0" presId="urn:microsoft.com/office/officeart/2018/2/layout/IconVerticalSolidList"/>
    <dgm:cxn modelId="{7E2DE912-7DBD-4DBC-8897-2121B662EAA9}" type="presParOf" srcId="{5977A1AE-0FD3-4710-A38C-574E35C80BE1}" destId="{7D776ACC-72DF-4D08-855B-7946014F8E5F}" srcOrd="1" destOrd="0" presId="urn:microsoft.com/office/officeart/2018/2/layout/IconVerticalSolidList"/>
    <dgm:cxn modelId="{9FB23EF6-A318-4AC2-A1D1-AC38CB13093E}" type="presParOf" srcId="{5977A1AE-0FD3-4710-A38C-574E35C80BE1}" destId="{F9F7CDB7-626B-4AE7-A6C6-17EBF4460142}" srcOrd="2" destOrd="0" presId="urn:microsoft.com/office/officeart/2018/2/layout/IconVerticalSolidList"/>
    <dgm:cxn modelId="{CDF0A1AA-D284-4BAB-8CC5-D5882415D535}" type="presParOf" srcId="{5977A1AE-0FD3-4710-A38C-574E35C80BE1}" destId="{2BE53F29-1140-44AC-AD01-8F836294575F}" srcOrd="3" destOrd="0" presId="urn:microsoft.com/office/officeart/2018/2/layout/IconVerticalSolidList"/>
    <dgm:cxn modelId="{6894C9CA-8C77-41A8-BBF7-914E3CFBBB89}" type="presParOf" srcId="{B59BF05F-6C3E-44F2-A599-56CBFE70F62C}" destId="{90403979-1A77-4EFA-95D6-4250788964E6}" srcOrd="3" destOrd="0" presId="urn:microsoft.com/office/officeart/2018/2/layout/IconVerticalSolidList"/>
    <dgm:cxn modelId="{71DB1B72-8C3C-4C67-BC2E-880FBB2E4014}" type="presParOf" srcId="{B59BF05F-6C3E-44F2-A599-56CBFE70F62C}" destId="{FCF3AC8B-4C35-43FF-937E-B59B66FF56AA}" srcOrd="4" destOrd="0" presId="urn:microsoft.com/office/officeart/2018/2/layout/IconVerticalSolidList"/>
    <dgm:cxn modelId="{6FA06D74-29A3-41CF-AE31-7A0AF88F8796}" type="presParOf" srcId="{FCF3AC8B-4C35-43FF-937E-B59B66FF56AA}" destId="{FC68EA28-025E-4CD3-989F-3E68219722AA}" srcOrd="0" destOrd="0" presId="urn:microsoft.com/office/officeart/2018/2/layout/IconVerticalSolidList"/>
    <dgm:cxn modelId="{45EED56B-FEE8-4E0C-8799-A9B427705A27}" type="presParOf" srcId="{FCF3AC8B-4C35-43FF-937E-B59B66FF56AA}" destId="{C517F18E-AB65-415D-B394-2C2EAA5EEFEA}" srcOrd="1" destOrd="0" presId="urn:microsoft.com/office/officeart/2018/2/layout/IconVerticalSolidList"/>
    <dgm:cxn modelId="{6BA4CB56-9BCF-4516-A878-1BD1B47D0349}" type="presParOf" srcId="{FCF3AC8B-4C35-43FF-937E-B59B66FF56AA}" destId="{7FC9D156-A1A0-4B9B-9C97-EB14AA93E5BC}" srcOrd="2" destOrd="0" presId="urn:microsoft.com/office/officeart/2018/2/layout/IconVerticalSolidList"/>
    <dgm:cxn modelId="{AC0619F3-3C6D-4637-9FE5-D3C32D085330}" type="presParOf" srcId="{FCF3AC8B-4C35-43FF-937E-B59B66FF56AA}" destId="{7B71565A-005E-49C5-A8AF-061138F01D1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5044E18-680F-4E37-A71B-226B5B1871A1}"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61A022AB-B9FA-4A55-ACE1-4C2B209CD000}">
      <dgm:prSet/>
      <dgm:spPr/>
      <dgm:t>
        <a:bodyPr/>
        <a:lstStyle/>
        <a:p>
          <a:r>
            <a:rPr lang="en-US"/>
            <a:t>• Extract insights from text and EHRs</a:t>
          </a:r>
        </a:p>
      </dgm:t>
    </dgm:pt>
    <dgm:pt modelId="{3260004C-D334-46D1-9F65-F1CF267EC495}" type="parTrans" cxnId="{A1FD1024-5837-4EC9-8A4E-5EDA8394DB41}">
      <dgm:prSet/>
      <dgm:spPr/>
      <dgm:t>
        <a:bodyPr/>
        <a:lstStyle/>
        <a:p>
          <a:endParaRPr lang="en-US"/>
        </a:p>
      </dgm:t>
    </dgm:pt>
    <dgm:pt modelId="{3679050B-B31C-45AB-A70E-8F939FD66708}" type="sibTrans" cxnId="{A1FD1024-5837-4EC9-8A4E-5EDA8394DB41}">
      <dgm:prSet/>
      <dgm:spPr/>
      <dgm:t>
        <a:bodyPr/>
        <a:lstStyle/>
        <a:p>
          <a:endParaRPr lang="en-US"/>
        </a:p>
      </dgm:t>
    </dgm:pt>
    <dgm:pt modelId="{28D8CB50-DECC-44CA-AB17-6FCE348CD280}">
      <dgm:prSet/>
      <dgm:spPr/>
      <dgm:t>
        <a:bodyPr/>
        <a:lstStyle/>
        <a:p>
          <a:r>
            <a:rPr lang="en-US"/>
            <a:t>• Models: BERT, GPT, Word2Vec</a:t>
          </a:r>
        </a:p>
      </dgm:t>
    </dgm:pt>
    <dgm:pt modelId="{880F5818-6109-4A42-8480-6A87ED0A8A44}" type="parTrans" cxnId="{CAADDABA-1224-4D38-85D4-384630F50639}">
      <dgm:prSet/>
      <dgm:spPr/>
      <dgm:t>
        <a:bodyPr/>
        <a:lstStyle/>
        <a:p>
          <a:endParaRPr lang="en-US"/>
        </a:p>
      </dgm:t>
    </dgm:pt>
    <dgm:pt modelId="{23E1BC6C-6FE4-41C0-BC0F-4EB829302A0F}" type="sibTrans" cxnId="{CAADDABA-1224-4D38-85D4-384630F50639}">
      <dgm:prSet/>
      <dgm:spPr/>
      <dgm:t>
        <a:bodyPr/>
        <a:lstStyle/>
        <a:p>
          <a:endParaRPr lang="en-US"/>
        </a:p>
      </dgm:t>
    </dgm:pt>
    <dgm:pt modelId="{C93A1B2D-C57E-4054-8CAE-7DB398B1C00E}">
      <dgm:prSet/>
      <dgm:spPr/>
      <dgm:t>
        <a:bodyPr/>
        <a:lstStyle/>
        <a:p>
          <a:r>
            <a:rPr lang="en-US"/>
            <a:t>• Identify relationships and indications</a:t>
          </a:r>
        </a:p>
      </dgm:t>
    </dgm:pt>
    <dgm:pt modelId="{1E741A7C-66DC-48A8-AB1A-AA0CCE9B4B84}" type="parTrans" cxnId="{511EB352-101E-4BC7-B397-3A25DCC2D6D9}">
      <dgm:prSet/>
      <dgm:spPr/>
      <dgm:t>
        <a:bodyPr/>
        <a:lstStyle/>
        <a:p>
          <a:endParaRPr lang="en-US"/>
        </a:p>
      </dgm:t>
    </dgm:pt>
    <dgm:pt modelId="{DDDE7A1F-AEBF-4344-9332-AC171E71A137}" type="sibTrans" cxnId="{511EB352-101E-4BC7-B397-3A25DCC2D6D9}">
      <dgm:prSet/>
      <dgm:spPr/>
      <dgm:t>
        <a:bodyPr/>
        <a:lstStyle/>
        <a:p>
          <a:endParaRPr lang="en-US"/>
        </a:p>
      </dgm:t>
    </dgm:pt>
    <dgm:pt modelId="{E2F37D22-704B-4F7B-AFE4-0BA1305C1961}" type="pres">
      <dgm:prSet presAssocID="{55044E18-680F-4E37-A71B-226B5B1871A1}" presName="root" presStyleCnt="0">
        <dgm:presLayoutVars>
          <dgm:dir/>
          <dgm:resizeHandles val="exact"/>
        </dgm:presLayoutVars>
      </dgm:prSet>
      <dgm:spPr/>
    </dgm:pt>
    <dgm:pt modelId="{AAA26DA0-C349-45A1-BCA2-2DDDFBEDAE9A}" type="pres">
      <dgm:prSet presAssocID="{61A022AB-B9FA-4A55-ACE1-4C2B209CD000}" presName="compNode" presStyleCnt="0"/>
      <dgm:spPr/>
    </dgm:pt>
    <dgm:pt modelId="{A3D346DF-7548-4BE8-8A66-D477FA280DCA}" type="pres">
      <dgm:prSet presAssocID="{61A022AB-B9FA-4A55-ACE1-4C2B209CD00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F350B1D7-0243-4A69-98C3-C19E791BB5FE}" type="pres">
      <dgm:prSet presAssocID="{61A022AB-B9FA-4A55-ACE1-4C2B209CD000}" presName="spaceRect" presStyleCnt="0"/>
      <dgm:spPr/>
    </dgm:pt>
    <dgm:pt modelId="{F2B795C7-B96E-4282-BA16-180D1C900D16}" type="pres">
      <dgm:prSet presAssocID="{61A022AB-B9FA-4A55-ACE1-4C2B209CD000}" presName="textRect" presStyleLbl="revTx" presStyleIdx="0" presStyleCnt="3">
        <dgm:presLayoutVars>
          <dgm:chMax val="1"/>
          <dgm:chPref val="1"/>
        </dgm:presLayoutVars>
      </dgm:prSet>
      <dgm:spPr/>
    </dgm:pt>
    <dgm:pt modelId="{FA8F3AF1-3F7E-4E97-A001-A8D82B9A6FA3}" type="pres">
      <dgm:prSet presAssocID="{3679050B-B31C-45AB-A70E-8F939FD66708}" presName="sibTrans" presStyleCnt="0"/>
      <dgm:spPr/>
    </dgm:pt>
    <dgm:pt modelId="{C46BC801-7665-48EB-B465-D2B3810B612D}" type="pres">
      <dgm:prSet presAssocID="{28D8CB50-DECC-44CA-AB17-6FCE348CD280}" presName="compNode" presStyleCnt="0"/>
      <dgm:spPr/>
    </dgm:pt>
    <dgm:pt modelId="{B7B04EF7-9395-4DEA-A250-75B97A54E691}" type="pres">
      <dgm:prSet presAssocID="{28D8CB50-DECC-44CA-AB17-6FCE348CD28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arrow"/>
        </a:ext>
      </dgm:extLst>
    </dgm:pt>
    <dgm:pt modelId="{FDD7DCB1-3661-4C8D-A885-AAB3ED6CE7DC}" type="pres">
      <dgm:prSet presAssocID="{28D8CB50-DECC-44CA-AB17-6FCE348CD280}" presName="spaceRect" presStyleCnt="0"/>
      <dgm:spPr/>
    </dgm:pt>
    <dgm:pt modelId="{F83BDF86-C782-417C-96DC-6598670A0279}" type="pres">
      <dgm:prSet presAssocID="{28D8CB50-DECC-44CA-AB17-6FCE348CD280}" presName="textRect" presStyleLbl="revTx" presStyleIdx="1" presStyleCnt="3">
        <dgm:presLayoutVars>
          <dgm:chMax val="1"/>
          <dgm:chPref val="1"/>
        </dgm:presLayoutVars>
      </dgm:prSet>
      <dgm:spPr/>
    </dgm:pt>
    <dgm:pt modelId="{3F6EDAE0-040C-4ECD-8701-3883ECF7B89F}" type="pres">
      <dgm:prSet presAssocID="{23E1BC6C-6FE4-41C0-BC0F-4EB829302A0F}" presName="sibTrans" presStyleCnt="0"/>
      <dgm:spPr/>
    </dgm:pt>
    <dgm:pt modelId="{36877B7F-AC89-456E-A080-C099E22B8A1D}" type="pres">
      <dgm:prSet presAssocID="{C93A1B2D-C57E-4054-8CAE-7DB398B1C00E}" presName="compNode" presStyleCnt="0"/>
      <dgm:spPr/>
    </dgm:pt>
    <dgm:pt modelId="{C6BEF953-C801-4D4C-9DDA-A06DA64A9189}" type="pres">
      <dgm:prSet presAssocID="{C93A1B2D-C57E-4054-8CAE-7DB398B1C00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Venn Diagram"/>
        </a:ext>
      </dgm:extLst>
    </dgm:pt>
    <dgm:pt modelId="{0B88194A-9DFA-45DA-B1E4-35A7C4A1DDC5}" type="pres">
      <dgm:prSet presAssocID="{C93A1B2D-C57E-4054-8CAE-7DB398B1C00E}" presName="spaceRect" presStyleCnt="0"/>
      <dgm:spPr/>
    </dgm:pt>
    <dgm:pt modelId="{72949AB3-1448-4726-982C-E6FD82FFFED1}" type="pres">
      <dgm:prSet presAssocID="{C93A1B2D-C57E-4054-8CAE-7DB398B1C00E}" presName="textRect" presStyleLbl="revTx" presStyleIdx="2" presStyleCnt="3">
        <dgm:presLayoutVars>
          <dgm:chMax val="1"/>
          <dgm:chPref val="1"/>
        </dgm:presLayoutVars>
      </dgm:prSet>
      <dgm:spPr/>
    </dgm:pt>
  </dgm:ptLst>
  <dgm:cxnLst>
    <dgm:cxn modelId="{A1FD1024-5837-4EC9-8A4E-5EDA8394DB41}" srcId="{55044E18-680F-4E37-A71B-226B5B1871A1}" destId="{61A022AB-B9FA-4A55-ACE1-4C2B209CD000}" srcOrd="0" destOrd="0" parTransId="{3260004C-D334-46D1-9F65-F1CF267EC495}" sibTransId="{3679050B-B31C-45AB-A70E-8F939FD66708}"/>
    <dgm:cxn modelId="{F508BB31-9291-46DA-83E3-615DC2335E26}" type="presOf" srcId="{55044E18-680F-4E37-A71B-226B5B1871A1}" destId="{E2F37D22-704B-4F7B-AFE4-0BA1305C1961}" srcOrd="0" destOrd="0" presId="urn:microsoft.com/office/officeart/2018/2/layout/IconLabelList"/>
    <dgm:cxn modelId="{511EB352-101E-4BC7-B397-3A25DCC2D6D9}" srcId="{55044E18-680F-4E37-A71B-226B5B1871A1}" destId="{C93A1B2D-C57E-4054-8CAE-7DB398B1C00E}" srcOrd="2" destOrd="0" parTransId="{1E741A7C-66DC-48A8-AB1A-AA0CCE9B4B84}" sibTransId="{DDDE7A1F-AEBF-4344-9332-AC171E71A137}"/>
    <dgm:cxn modelId="{6B2760A5-F220-4B66-ACEB-0E18FAA36296}" type="presOf" srcId="{C93A1B2D-C57E-4054-8CAE-7DB398B1C00E}" destId="{72949AB3-1448-4726-982C-E6FD82FFFED1}" srcOrd="0" destOrd="0" presId="urn:microsoft.com/office/officeart/2018/2/layout/IconLabelList"/>
    <dgm:cxn modelId="{CAADDABA-1224-4D38-85D4-384630F50639}" srcId="{55044E18-680F-4E37-A71B-226B5B1871A1}" destId="{28D8CB50-DECC-44CA-AB17-6FCE348CD280}" srcOrd="1" destOrd="0" parTransId="{880F5818-6109-4A42-8480-6A87ED0A8A44}" sibTransId="{23E1BC6C-6FE4-41C0-BC0F-4EB829302A0F}"/>
    <dgm:cxn modelId="{6D390DC4-B36A-44AA-ABF6-A05A133AECC7}" type="presOf" srcId="{28D8CB50-DECC-44CA-AB17-6FCE348CD280}" destId="{F83BDF86-C782-417C-96DC-6598670A0279}" srcOrd="0" destOrd="0" presId="urn:microsoft.com/office/officeart/2018/2/layout/IconLabelList"/>
    <dgm:cxn modelId="{1FD658DD-7CDC-4B23-A607-E7C40542F24C}" type="presOf" srcId="{61A022AB-B9FA-4A55-ACE1-4C2B209CD000}" destId="{F2B795C7-B96E-4282-BA16-180D1C900D16}" srcOrd="0" destOrd="0" presId="urn:microsoft.com/office/officeart/2018/2/layout/IconLabelList"/>
    <dgm:cxn modelId="{67477072-5CE3-4832-B0A8-625BA6CDA8CD}" type="presParOf" srcId="{E2F37D22-704B-4F7B-AFE4-0BA1305C1961}" destId="{AAA26DA0-C349-45A1-BCA2-2DDDFBEDAE9A}" srcOrd="0" destOrd="0" presId="urn:microsoft.com/office/officeart/2018/2/layout/IconLabelList"/>
    <dgm:cxn modelId="{1B78EC83-07FC-40CD-A22C-18C2B228E303}" type="presParOf" srcId="{AAA26DA0-C349-45A1-BCA2-2DDDFBEDAE9A}" destId="{A3D346DF-7548-4BE8-8A66-D477FA280DCA}" srcOrd="0" destOrd="0" presId="urn:microsoft.com/office/officeart/2018/2/layout/IconLabelList"/>
    <dgm:cxn modelId="{23ED7D25-1170-48C2-8367-07BE32256028}" type="presParOf" srcId="{AAA26DA0-C349-45A1-BCA2-2DDDFBEDAE9A}" destId="{F350B1D7-0243-4A69-98C3-C19E791BB5FE}" srcOrd="1" destOrd="0" presId="urn:microsoft.com/office/officeart/2018/2/layout/IconLabelList"/>
    <dgm:cxn modelId="{E474EA5A-61DC-4D3F-989B-FD805821B037}" type="presParOf" srcId="{AAA26DA0-C349-45A1-BCA2-2DDDFBEDAE9A}" destId="{F2B795C7-B96E-4282-BA16-180D1C900D16}" srcOrd="2" destOrd="0" presId="urn:microsoft.com/office/officeart/2018/2/layout/IconLabelList"/>
    <dgm:cxn modelId="{183DE7D9-A579-47FE-8521-31CFA4C68D93}" type="presParOf" srcId="{E2F37D22-704B-4F7B-AFE4-0BA1305C1961}" destId="{FA8F3AF1-3F7E-4E97-A001-A8D82B9A6FA3}" srcOrd="1" destOrd="0" presId="urn:microsoft.com/office/officeart/2018/2/layout/IconLabelList"/>
    <dgm:cxn modelId="{E76944B2-5DD0-4C3E-BEA0-52621765EC01}" type="presParOf" srcId="{E2F37D22-704B-4F7B-AFE4-0BA1305C1961}" destId="{C46BC801-7665-48EB-B465-D2B3810B612D}" srcOrd="2" destOrd="0" presId="urn:microsoft.com/office/officeart/2018/2/layout/IconLabelList"/>
    <dgm:cxn modelId="{C67E7BEF-D03E-46DF-B877-1D22BD2F92F9}" type="presParOf" srcId="{C46BC801-7665-48EB-B465-D2B3810B612D}" destId="{B7B04EF7-9395-4DEA-A250-75B97A54E691}" srcOrd="0" destOrd="0" presId="urn:microsoft.com/office/officeart/2018/2/layout/IconLabelList"/>
    <dgm:cxn modelId="{28DFCCD3-42EB-4A9F-B146-E440CF31D61D}" type="presParOf" srcId="{C46BC801-7665-48EB-B465-D2B3810B612D}" destId="{FDD7DCB1-3661-4C8D-A885-AAB3ED6CE7DC}" srcOrd="1" destOrd="0" presId="urn:microsoft.com/office/officeart/2018/2/layout/IconLabelList"/>
    <dgm:cxn modelId="{CDE1BA4E-2E62-4FD6-946D-2DE3484E149B}" type="presParOf" srcId="{C46BC801-7665-48EB-B465-D2B3810B612D}" destId="{F83BDF86-C782-417C-96DC-6598670A0279}" srcOrd="2" destOrd="0" presId="urn:microsoft.com/office/officeart/2018/2/layout/IconLabelList"/>
    <dgm:cxn modelId="{470082F2-6CD2-468E-B320-A67C3FF163AB}" type="presParOf" srcId="{E2F37D22-704B-4F7B-AFE4-0BA1305C1961}" destId="{3F6EDAE0-040C-4ECD-8701-3883ECF7B89F}" srcOrd="3" destOrd="0" presId="urn:microsoft.com/office/officeart/2018/2/layout/IconLabelList"/>
    <dgm:cxn modelId="{D9E53F60-BDFF-4297-9B63-A663CF471512}" type="presParOf" srcId="{E2F37D22-704B-4F7B-AFE4-0BA1305C1961}" destId="{36877B7F-AC89-456E-A080-C099E22B8A1D}" srcOrd="4" destOrd="0" presId="urn:microsoft.com/office/officeart/2018/2/layout/IconLabelList"/>
    <dgm:cxn modelId="{80C8E0E7-85C1-42F1-A2D6-E748BDCC0019}" type="presParOf" srcId="{36877B7F-AC89-456E-A080-C099E22B8A1D}" destId="{C6BEF953-C801-4D4C-9DDA-A06DA64A9189}" srcOrd="0" destOrd="0" presId="urn:microsoft.com/office/officeart/2018/2/layout/IconLabelList"/>
    <dgm:cxn modelId="{41149845-E5EA-4936-96E9-7A555703241F}" type="presParOf" srcId="{36877B7F-AC89-456E-A080-C099E22B8A1D}" destId="{0B88194A-9DFA-45DA-B1E4-35A7C4A1DDC5}" srcOrd="1" destOrd="0" presId="urn:microsoft.com/office/officeart/2018/2/layout/IconLabelList"/>
    <dgm:cxn modelId="{C29EA8FA-7D69-49E9-A6AD-645F2A536F2B}" type="presParOf" srcId="{36877B7F-AC89-456E-A080-C099E22B8A1D}" destId="{72949AB3-1448-4726-982C-E6FD82FFFED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7B987E3-BCDC-4594-A542-94EF81EBB27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5ACAA9B-E213-4A21-801C-D1F8A3DE9834}">
      <dgm:prSet/>
      <dgm:spPr/>
      <dgm:t>
        <a:bodyPr/>
        <a:lstStyle/>
        <a:p>
          <a:r>
            <a:rPr lang="en-US"/>
            <a:t>The integration of AI in drug repurposing has led to the development of sophisticated computational methods that can analyze diverse data types, including genomics, electronic health records, and chemical informatics</a:t>
          </a:r>
        </a:p>
      </dgm:t>
    </dgm:pt>
    <dgm:pt modelId="{1A998D6E-17B7-4F8F-8CC8-8FC6212C688D}" type="parTrans" cxnId="{620E3147-1E57-4C9B-B7B6-9E74B6F51B62}">
      <dgm:prSet/>
      <dgm:spPr/>
      <dgm:t>
        <a:bodyPr/>
        <a:lstStyle/>
        <a:p>
          <a:endParaRPr lang="en-US"/>
        </a:p>
      </dgm:t>
    </dgm:pt>
    <dgm:pt modelId="{945B9EDE-2518-49B5-B697-BE530990AFEA}" type="sibTrans" cxnId="{620E3147-1E57-4C9B-B7B6-9E74B6F51B62}">
      <dgm:prSet/>
      <dgm:spPr/>
      <dgm:t>
        <a:bodyPr/>
        <a:lstStyle/>
        <a:p>
          <a:endParaRPr lang="en-US"/>
        </a:p>
      </dgm:t>
    </dgm:pt>
    <dgm:pt modelId="{C80C60CC-5C7B-4921-AA5D-3D09B0AA705F}">
      <dgm:prSet/>
      <dgm:spPr/>
      <dgm:t>
        <a:bodyPr/>
        <a:lstStyle/>
        <a:p>
          <a:r>
            <a:rPr lang="en-US"/>
            <a:t>AI approaches can be of great help in essentially every step of the rigorous drug design and development process. </a:t>
          </a:r>
        </a:p>
      </dgm:t>
    </dgm:pt>
    <dgm:pt modelId="{4C47C3E8-0E87-4A98-972F-61C8448220C6}" type="parTrans" cxnId="{56531E16-90F6-4F49-8521-A101EFE573CD}">
      <dgm:prSet/>
      <dgm:spPr/>
      <dgm:t>
        <a:bodyPr/>
        <a:lstStyle/>
        <a:p>
          <a:endParaRPr lang="en-US"/>
        </a:p>
      </dgm:t>
    </dgm:pt>
    <dgm:pt modelId="{45C6D28B-598B-491F-8DE9-3E33F7E9CBD4}" type="sibTrans" cxnId="{56531E16-90F6-4F49-8521-A101EFE573CD}">
      <dgm:prSet/>
      <dgm:spPr/>
      <dgm:t>
        <a:bodyPr/>
        <a:lstStyle/>
        <a:p>
          <a:endParaRPr lang="en-US"/>
        </a:p>
      </dgm:t>
    </dgm:pt>
    <dgm:pt modelId="{4293D3E3-6E65-49FC-9131-6A961E99E0A9}">
      <dgm:prSet/>
      <dgm:spPr/>
      <dgm:t>
        <a:bodyPr/>
        <a:lstStyle/>
        <a:p>
          <a:r>
            <a:rPr lang="en-US"/>
            <a:t>Starting from screening of vast compound libraries, hit discovery, and lead identification to exploring the possible modifications that lead to compounds with improved pharmacokinetic, pharmacodynamic, and toxicological characteristics, planning the synthetic route to follow is usually through retrosynthesis. </a:t>
          </a:r>
        </a:p>
      </dgm:t>
    </dgm:pt>
    <dgm:pt modelId="{49985922-5C2A-4C8A-A7B9-D808765C8436}" type="parTrans" cxnId="{94B63CD8-27E1-44B4-897E-75E6CE2820BF}">
      <dgm:prSet/>
      <dgm:spPr/>
      <dgm:t>
        <a:bodyPr/>
        <a:lstStyle/>
        <a:p>
          <a:endParaRPr lang="en-US"/>
        </a:p>
      </dgm:t>
    </dgm:pt>
    <dgm:pt modelId="{E72CAF0F-DB08-4C28-87EA-704BBEC5F5E8}" type="sibTrans" cxnId="{94B63CD8-27E1-44B4-897E-75E6CE2820BF}">
      <dgm:prSet/>
      <dgm:spPr/>
      <dgm:t>
        <a:bodyPr/>
        <a:lstStyle/>
        <a:p>
          <a:endParaRPr lang="en-US"/>
        </a:p>
      </dgm:t>
    </dgm:pt>
    <dgm:pt modelId="{42BBD0CA-E594-4D9C-9ECC-BB818949BB50}" type="pres">
      <dgm:prSet presAssocID="{87B987E3-BCDC-4594-A542-94EF81EBB27F}" presName="root" presStyleCnt="0">
        <dgm:presLayoutVars>
          <dgm:dir/>
          <dgm:resizeHandles val="exact"/>
        </dgm:presLayoutVars>
      </dgm:prSet>
      <dgm:spPr/>
    </dgm:pt>
    <dgm:pt modelId="{1E7EDCE5-8C42-4C26-B45B-1EC50F44FC3D}" type="pres">
      <dgm:prSet presAssocID="{B5ACAA9B-E213-4A21-801C-D1F8A3DE9834}" presName="compNode" presStyleCnt="0"/>
      <dgm:spPr/>
    </dgm:pt>
    <dgm:pt modelId="{E62BF3ED-26B8-482A-8C00-5980EA264445}" type="pres">
      <dgm:prSet presAssocID="{B5ACAA9B-E213-4A21-801C-D1F8A3DE9834}" presName="bgRect" presStyleLbl="bgShp" presStyleIdx="0" presStyleCnt="3"/>
      <dgm:spPr/>
    </dgm:pt>
    <dgm:pt modelId="{ADCE9932-85B7-45C7-BA4D-32318B1C8B1A}" type="pres">
      <dgm:prSet presAssocID="{B5ACAA9B-E213-4A21-801C-D1F8A3DE983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E2519591-60D9-419E-B209-5446325A76AE}" type="pres">
      <dgm:prSet presAssocID="{B5ACAA9B-E213-4A21-801C-D1F8A3DE9834}" presName="spaceRect" presStyleCnt="0"/>
      <dgm:spPr/>
    </dgm:pt>
    <dgm:pt modelId="{12DDDE88-DC21-4081-8CC6-16B7479B48BB}" type="pres">
      <dgm:prSet presAssocID="{B5ACAA9B-E213-4A21-801C-D1F8A3DE9834}" presName="parTx" presStyleLbl="revTx" presStyleIdx="0" presStyleCnt="3">
        <dgm:presLayoutVars>
          <dgm:chMax val="0"/>
          <dgm:chPref val="0"/>
        </dgm:presLayoutVars>
      </dgm:prSet>
      <dgm:spPr/>
    </dgm:pt>
    <dgm:pt modelId="{F9F748DC-39B5-452B-80C4-9B0F0986D31B}" type="pres">
      <dgm:prSet presAssocID="{945B9EDE-2518-49B5-B697-BE530990AFEA}" presName="sibTrans" presStyleCnt="0"/>
      <dgm:spPr/>
    </dgm:pt>
    <dgm:pt modelId="{F20CE42C-AB60-434C-B060-D84753C0AD4A}" type="pres">
      <dgm:prSet presAssocID="{C80C60CC-5C7B-4921-AA5D-3D09B0AA705F}" presName="compNode" presStyleCnt="0"/>
      <dgm:spPr/>
    </dgm:pt>
    <dgm:pt modelId="{5A47B284-2AA9-4108-9496-F32BE40220A0}" type="pres">
      <dgm:prSet presAssocID="{C80C60CC-5C7B-4921-AA5D-3D09B0AA705F}" presName="bgRect" presStyleLbl="bgShp" presStyleIdx="1" presStyleCnt="3"/>
      <dgm:spPr/>
    </dgm:pt>
    <dgm:pt modelId="{0EAB6C77-C2A6-48F2-813E-C6ED1D0655E4}" type="pres">
      <dgm:prSet presAssocID="{C80C60CC-5C7B-4921-AA5D-3D09B0AA705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D445442A-C81E-42D8-B347-855855BD1025}" type="pres">
      <dgm:prSet presAssocID="{C80C60CC-5C7B-4921-AA5D-3D09B0AA705F}" presName="spaceRect" presStyleCnt="0"/>
      <dgm:spPr/>
    </dgm:pt>
    <dgm:pt modelId="{5F520ACB-4CE5-4F14-ADF5-1D72F21A7967}" type="pres">
      <dgm:prSet presAssocID="{C80C60CC-5C7B-4921-AA5D-3D09B0AA705F}" presName="parTx" presStyleLbl="revTx" presStyleIdx="1" presStyleCnt="3">
        <dgm:presLayoutVars>
          <dgm:chMax val="0"/>
          <dgm:chPref val="0"/>
        </dgm:presLayoutVars>
      </dgm:prSet>
      <dgm:spPr/>
    </dgm:pt>
    <dgm:pt modelId="{D6A5CF25-4A2F-4935-B196-AEB4ED2AC6A8}" type="pres">
      <dgm:prSet presAssocID="{45C6D28B-598B-491F-8DE9-3E33F7E9CBD4}" presName="sibTrans" presStyleCnt="0"/>
      <dgm:spPr/>
    </dgm:pt>
    <dgm:pt modelId="{10E8A723-C88C-430C-A9D4-980A64F935E9}" type="pres">
      <dgm:prSet presAssocID="{4293D3E3-6E65-49FC-9131-6A961E99E0A9}" presName="compNode" presStyleCnt="0"/>
      <dgm:spPr/>
    </dgm:pt>
    <dgm:pt modelId="{EAE4D6FB-4E9B-426F-9705-4B63591C8EE2}" type="pres">
      <dgm:prSet presAssocID="{4293D3E3-6E65-49FC-9131-6A961E99E0A9}" presName="bgRect" presStyleLbl="bgShp" presStyleIdx="2" presStyleCnt="3"/>
      <dgm:spPr/>
    </dgm:pt>
    <dgm:pt modelId="{AA47557A-EC2B-418F-BF12-D8C1C78EAC72}" type="pres">
      <dgm:prSet presAssocID="{4293D3E3-6E65-49FC-9131-6A961E99E0A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ientist"/>
        </a:ext>
      </dgm:extLst>
    </dgm:pt>
    <dgm:pt modelId="{083A2A26-D1C0-4A10-9DC2-2E8E74E7378A}" type="pres">
      <dgm:prSet presAssocID="{4293D3E3-6E65-49FC-9131-6A961E99E0A9}" presName="spaceRect" presStyleCnt="0"/>
      <dgm:spPr/>
    </dgm:pt>
    <dgm:pt modelId="{D7ACF4DD-F9F2-47B5-ABAC-C4B498E24EAD}" type="pres">
      <dgm:prSet presAssocID="{4293D3E3-6E65-49FC-9131-6A961E99E0A9}" presName="parTx" presStyleLbl="revTx" presStyleIdx="2" presStyleCnt="3">
        <dgm:presLayoutVars>
          <dgm:chMax val="0"/>
          <dgm:chPref val="0"/>
        </dgm:presLayoutVars>
      </dgm:prSet>
      <dgm:spPr/>
    </dgm:pt>
  </dgm:ptLst>
  <dgm:cxnLst>
    <dgm:cxn modelId="{247ECD00-0AF0-4838-9412-A8174A44FCBD}" type="presOf" srcId="{B5ACAA9B-E213-4A21-801C-D1F8A3DE9834}" destId="{12DDDE88-DC21-4081-8CC6-16B7479B48BB}" srcOrd="0" destOrd="0" presId="urn:microsoft.com/office/officeart/2018/2/layout/IconVerticalSolidList"/>
    <dgm:cxn modelId="{56531E16-90F6-4F49-8521-A101EFE573CD}" srcId="{87B987E3-BCDC-4594-A542-94EF81EBB27F}" destId="{C80C60CC-5C7B-4921-AA5D-3D09B0AA705F}" srcOrd="1" destOrd="0" parTransId="{4C47C3E8-0E87-4A98-972F-61C8448220C6}" sibTransId="{45C6D28B-598B-491F-8DE9-3E33F7E9CBD4}"/>
    <dgm:cxn modelId="{620E3147-1E57-4C9B-B7B6-9E74B6F51B62}" srcId="{87B987E3-BCDC-4594-A542-94EF81EBB27F}" destId="{B5ACAA9B-E213-4A21-801C-D1F8A3DE9834}" srcOrd="0" destOrd="0" parTransId="{1A998D6E-17B7-4F8F-8CC8-8FC6212C688D}" sibTransId="{945B9EDE-2518-49B5-B697-BE530990AFEA}"/>
    <dgm:cxn modelId="{699CA854-0473-4CFB-B883-D5A68995C33A}" type="presOf" srcId="{87B987E3-BCDC-4594-A542-94EF81EBB27F}" destId="{42BBD0CA-E594-4D9C-9ECC-BB818949BB50}" srcOrd="0" destOrd="0" presId="urn:microsoft.com/office/officeart/2018/2/layout/IconVerticalSolidList"/>
    <dgm:cxn modelId="{11089A7B-E45C-4D94-A43F-E76CF36B7B22}" type="presOf" srcId="{4293D3E3-6E65-49FC-9131-6A961E99E0A9}" destId="{D7ACF4DD-F9F2-47B5-ABAC-C4B498E24EAD}" srcOrd="0" destOrd="0" presId="urn:microsoft.com/office/officeart/2018/2/layout/IconVerticalSolidList"/>
    <dgm:cxn modelId="{CF928FC0-DA58-46E0-B470-034DF07E317C}" type="presOf" srcId="{C80C60CC-5C7B-4921-AA5D-3D09B0AA705F}" destId="{5F520ACB-4CE5-4F14-ADF5-1D72F21A7967}" srcOrd="0" destOrd="0" presId="urn:microsoft.com/office/officeart/2018/2/layout/IconVerticalSolidList"/>
    <dgm:cxn modelId="{94B63CD8-27E1-44B4-897E-75E6CE2820BF}" srcId="{87B987E3-BCDC-4594-A542-94EF81EBB27F}" destId="{4293D3E3-6E65-49FC-9131-6A961E99E0A9}" srcOrd="2" destOrd="0" parTransId="{49985922-5C2A-4C8A-A7B9-D808765C8436}" sibTransId="{E72CAF0F-DB08-4C28-87EA-704BBEC5F5E8}"/>
    <dgm:cxn modelId="{9C2DBF5B-74D5-4B03-97EB-6A666D8AA2E2}" type="presParOf" srcId="{42BBD0CA-E594-4D9C-9ECC-BB818949BB50}" destId="{1E7EDCE5-8C42-4C26-B45B-1EC50F44FC3D}" srcOrd="0" destOrd="0" presId="urn:microsoft.com/office/officeart/2018/2/layout/IconVerticalSolidList"/>
    <dgm:cxn modelId="{A0200D71-86F7-4377-9A45-9A55680AF9FD}" type="presParOf" srcId="{1E7EDCE5-8C42-4C26-B45B-1EC50F44FC3D}" destId="{E62BF3ED-26B8-482A-8C00-5980EA264445}" srcOrd="0" destOrd="0" presId="urn:microsoft.com/office/officeart/2018/2/layout/IconVerticalSolidList"/>
    <dgm:cxn modelId="{161A5127-0ADF-496D-BC71-CBE63C42BCA1}" type="presParOf" srcId="{1E7EDCE5-8C42-4C26-B45B-1EC50F44FC3D}" destId="{ADCE9932-85B7-45C7-BA4D-32318B1C8B1A}" srcOrd="1" destOrd="0" presId="urn:microsoft.com/office/officeart/2018/2/layout/IconVerticalSolidList"/>
    <dgm:cxn modelId="{C0579C12-B7AF-4614-8D8C-3F9791222CF7}" type="presParOf" srcId="{1E7EDCE5-8C42-4C26-B45B-1EC50F44FC3D}" destId="{E2519591-60D9-419E-B209-5446325A76AE}" srcOrd="2" destOrd="0" presId="urn:microsoft.com/office/officeart/2018/2/layout/IconVerticalSolidList"/>
    <dgm:cxn modelId="{4582B279-91C0-4565-8D82-77DA01E3783E}" type="presParOf" srcId="{1E7EDCE5-8C42-4C26-B45B-1EC50F44FC3D}" destId="{12DDDE88-DC21-4081-8CC6-16B7479B48BB}" srcOrd="3" destOrd="0" presId="urn:microsoft.com/office/officeart/2018/2/layout/IconVerticalSolidList"/>
    <dgm:cxn modelId="{00452E5F-9C53-424B-A812-7B386B72C933}" type="presParOf" srcId="{42BBD0CA-E594-4D9C-9ECC-BB818949BB50}" destId="{F9F748DC-39B5-452B-80C4-9B0F0986D31B}" srcOrd="1" destOrd="0" presId="urn:microsoft.com/office/officeart/2018/2/layout/IconVerticalSolidList"/>
    <dgm:cxn modelId="{4B593EFF-D8E2-4703-A993-E810442745FC}" type="presParOf" srcId="{42BBD0CA-E594-4D9C-9ECC-BB818949BB50}" destId="{F20CE42C-AB60-434C-B060-D84753C0AD4A}" srcOrd="2" destOrd="0" presId="urn:microsoft.com/office/officeart/2018/2/layout/IconVerticalSolidList"/>
    <dgm:cxn modelId="{50DBDB9B-4577-4E5E-95CE-DEE904F0B109}" type="presParOf" srcId="{F20CE42C-AB60-434C-B060-D84753C0AD4A}" destId="{5A47B284-2AA9-4108-9496-F32BE40220A0}" srcOrd="0" destOrd="0" presId="urn:microsoft.com/office/officeart/2018/2/layout/IconVerticalSolidList"/>
    <dgm:cxn modelId="{716C83C0-0A1B-4E4F-8AC1-4B0C03BE585D}" type="presParOf" srcId="{F20CE42C-AB60-434C-B060-D84753C0AD4A}" destId="{0EAB6C77-C2A6-48F2-813E-C6ED1D0655E4}" srcOrd="1" destOrd="0" presId="urn:microsoft.com/office/officeart/2018/2/layout/IconVerticalSolidList"/>
    <dgm:cxn modelId="{C40D76E0-5FB7-45D8-B046-D8FB37A4D4F7}" type="presParOf" srcId="{F20CE42C-AB60-434C-B060-D84753C0AD4A}" destId="{D445442A-C81E-42D8-B347-855855BD1025}" srcOrd="2" destOrd="0" presId="urn:microsoft.com/office/officeart/2018/2/layout/IconVerticalSolidList"/>
    <dgm:cxn modelId="{7DB4187A-8F19-49A1-86AB-2DEE4EF6C573}" type="presParOf" srcId="{F20CE42C-AB60-434C-B060-D84753C0AD4A}" destId="{5F520ACB-4CE5-4F14-ADF5-1D72F21A7967}" srcOrd="3" destOrd="0" presId="urn:microsoft.com/office/officeart/2018/2/layout/IconVerticalSolidList"/>
    <dgm:cxn modelId="{D07691B4-4DA4-4DDA-8F18-DC802F700295}" type="presParOf" srcId="{42BBD0CA-E594-4D9C-9ECC-BB818949BB50}" destId="{D6A5CF25-4A2F-4935-B196-AEB4ED2AC6A8}" srcOrd="3" destOrd="0" presId="urn:microsoft.com/office/officeart/2018/2/layout/IconVerticalSolidList"/>
    <dgm:cxn modelId="{B9A532BF-7EEB-4B25-8CAA-A24A96E83D36}" type="presParOf" srcId="{42BBD0CA-E594-4D9C-9ECC-BB818949BB50}" destId="{10E8A723-C88C-430C-A9D4-980A64F935E9}" srcOrd="4" destOrd="0" presId="urn:microsoft.com/office/officeart/2018/2/layout/IconVerticalSolidList"/>
    <dgm:cxn modelId="{352FDD8A-F076-4470-941C-098B5FC79B7C}" type="presParOf" srcId="{10E8A723-C88C-430C-A9D4-980A64F935E9}" destId="{EAE4D6FB-4E9B-426F-9705-4B63591C8EE2}" srcOrd="0" destOrd="0" presId="urn:microsoft.com/office/officeart/2018/2/layout/IconVerticalSolidList"/>
    <dgm:cxn modelId="{77574DC9-D252-476F-B806-EE1497387F82}" type="presParOf" srcId="{10E8A723-C88C-430C-A9D4-980A64F935E9}" destId="{AA47557A-EC2B-418F-BF12-D8C1C78EAC72}" srcOrd="1" destOrd="0" presId="urn:microsoft.com/office/officeart/2018/2/layout/IconVerticalSolidList"/>
    <dgm:cxn modelId="{BA22F431-8EA7-4CFF-953D-38B2F639B962}" type="presParOf" srcId="{10E8A723-C88C-430C-A9D4-980A64F935E9}" destId="{083A2A26-D1C0-4A10-9DC2-2E8E74E7378A}" srcOrd="2" destOrd="0" presId="urn:microsoft.com/office/officeart/2018/2/layout/IconVerticalSolidList"/>
    <dgm:cxn modelId="{8D5F7D17-660C-4933-B341-CEB840526469}" type="presParOf" srcId="{10E8A723-C88C-430C-A9D4-980A64F935E9}" destId="{D7ACF4DD-F9F2-47B5-ABAC-C4B498E24EA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B70ED16-3186-41E8-8136-9AB803F3007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BABA2AF-6E09-402C-AC13-40BBA2A408DA}">
      <dgm:prSet/>
      <dgm:spPr/>
      <dgm:t>
        <a:bodyPr/>
        <a:lstStyle/>
        <a:p>
          <a:r>
            <a:rPr lang="en-US"/>
            <a:t>DL has gained remarkable attention in various fields recently, mainly due to its ability to view data in a layered manner. </a:t>
          </a:r>
        </a:p>
      </dgm:t>
    </dgm:pt>
    <dgm:pt modelId="{9A067258-A30F-45B2-98DB-53B1809E2C1C}" type="parTrans" cxnId="{EF51CD8F-21A0-4E6D-9959-44F311188D7E}">
      <dgm:prSet/>
      <dgm:spPr/>
      <dgm:t>
        <a:bodyPr/>
        <a:lstStyle/>
        <a:p>
          <a:endParaRPr lang="en-US"/>
        </a:p>
      </dgm:t>
    </dgm:pt>
    <dgm:pt modelId="{FB50A579-F2EA-4FB1-9FB7-04D6D430F69C}" type="sibTrans" cxnId="{EF51CD8F-21A0-4E6D-9959-44F311188D7E}">
      <dgm:prSet/>
      <dgm:spPr/>
      <dgm:t>
        <a:bodyPr/>
        <a:lstStyle/>
        <a:p>
          <a:endParaRPr lang="en-US"/>
        </a:p>
      </dgm:t>
    </dgm:pt>
    <dgm:pt modelId="{C3966833-97DA-4397-80AB-CF947E555A36}">
      <dgm:prSet/>
      <dgm:spPr/>
      <dgm:t>
        <a:bodyPr/>
        <a:lstStyle/>
        <a:p>
          <a:r>
            <a:rPr lang="en-US"/>
            <a:t>It is usually implemented as a neural network model with tens or even hundreds of layers. </a:t>
          </a:r>
        </a:p>
      </dgm:t>
    </dgm:pt>
    <dgm:pt modelId="{887F252E-20EE-4386-8E86-F11C314D9549}" type="parTrans" cxnId="{9D51EB48-6499-4EB3-B4D4-A1DC54766F0D}">
      <dgm:prSet/>
      <dgm:spPr/>
      <dgm:t>
        <a:bodyPr/>
        <a:lstStyle/>
        <a:p>
          <a:endParaRPr lang="en-US"/>
        </a:p>
      </dgm:t>
    </dgm:pt>
    <dgm:pt modelId="{4E0133CF-4F3C-44E8-B332-B197EB54E769}" type="sibTrans" cxnId="{9D51EB48-6499-4EB3-B4D4-A1DC54766F0D}">
      <dgm:prSet/>
      <dgm:spPr/>
      <dgm:t>
        <a:bodyPr/>
        <a:lstStyle/>
        <a:p>
          <a:endParaRPr lang="en-US"/>
        </a:p>
      </dgm:t>
    </dgm:pt>
    <dgm:pt modelId="{AFCC722E-4774-407D-A987-7239F8033E89}">
      <dgm:prSet/>
      <dgm:spPr/>
      <dgm:t>
        <a:bodyPr/>
        <a:lstStyle/>
        <a:p>
          <a:r>
            <a:rPr lang="en-US"/>
            <a:t>Such a network can form representations of data at different levels of granularity, which is a crucial ability in the analysis of the complex and diverse CW datasets.</a:t>
          </a:r>
        </a:p>
      </dgm:t>
    </dgm:pt>
    <dgm:pt modelId="{F8492E65-A949-4F9A-AFFC-AB366484AABD}" type="parTrans" cxnId="{51E39D4B-92DF-4EC3-B092-928BAE259645}">
      <dgm:prSet/>
      <dgm:spPr/>
      <dgm:t>
        <a:bodyPr/>
        <a:lstStyle/>
        <a:p>
          <a:endParaRPr lang="en-US"/>
        </a:p>
      </dgm:t>
    </dgm:pt>
    <dgm:pt modelId="{93075CB3-41DC-461A-804C-5FE9AAD7C013}" type="sibTrans" cxnId="{51E39D4B-92DF-4EC3-B092-928BAE259645}">
      <dgm:prSet/>
      <dgm:spPr/>
      <dgm:t>
        <a:bodyPr/>
        <a:lstStyle/>
        <a:p>
          <a:endParaRPr lang="en-US"/>
        </a:p>
      </dgm:t>
    </dgm:pt>
    <dgm:pt modelId="{6A5FEC75-FEDE-46C5-AB60-F7CF042668C0}">
      <dgm:prSet/>
      <dgm:spPr/>
      <dgm:t>
        <a:bodyPr/>
        <a:lstStyle/>
        <a:p>
          <a:r>
            <a:rPr lang="en-US"/>
            <a:t>In drug repurposing, DL uses a vast number of layers to automatically extract highly optimized and complex features from diverse biological and chemical data. </a:t>
          </a:r>
        </a:p>
      </dgm:t>
    </dgm:pt>
    <dgm:pt modelId="{DF3A71CD-C2E8-4F2A-BD99-5FC629ECD93F}" type="parTrans" cxnId="{C060DDBE-5151-4CD6-A1AE-E408221D844B}">
      <dgm:prSet/>
      <dgm:spPr/>
      <dgm:t>
        <a:bodyPr/>
        <a:lstStyle/>
        <a:p>
          <a:endParaRPr lang="en-US"/>
        </a:p>
      </dgm:t>
    </dgm:pt>
    <dgm:pt modelId="{BD5B34EF-FC6E-4D07-8B67-4CA211CB9733}" type="sibTrans" cxnId="{C060DDBE-5151-4CD6-A1AE-E408221D844B}">
      <dgm:prSet/>
      <dgm:spPr/>
      <dgm:t>
        <a:bodyPr/>
        <a:lstStyle/>
        <a:p>
          <a:endParaRPr lang="en-US"/>
        </a:p>
      </dgm:t>
    </dgm:pt>
    <dgm:pt modelId="{C978A2F4-667C-4059-9C32-2D4F90A14592}">
      <dgm:prSet/>
      <dgm:spPr/>
      <dgm:t>
        <a:bodyPr/>
        <a:lstStyle/>
        <a:p>
          <a:r>
            <a:rPr lang="en-US"/>
            <a:t>Despite its notable success in biological and chemical applications, training deep neural nets is quite challenging in terms of the large number of parameters and data requirements.</a:t>
          </a:r>
        </a:p>
      </dgm:t>
    </dgm:pt>
    <dgm:pt modelId="{494DFCCA-8396-4123-BBE4-69E4E124ADD2}" type="parTrans" cxnId="{E0C8081A-567F-487E-88E2-D23E796CF56D}">
      <dgm:prSet/>
      <dgm:spPr/>
      <dgm:t>
        <a:bodyPr/>
        <a:lstStyle/>
        <a:p>
          <a:endParaRPr lang="en-US"/>
        </a:p>
      </dgm:t>
    </dgm:pt>
    <dgm:pt modelId="{76469A5D-8280-4760-BAA5-E41C3A4EDB73}" type="sibTrans" cxnId="{E0C8081A-567F-487E-88E2-D23E796CF56D}">
      <dgm:prSet/>
      <dgm:spPr/>
      <dgm:t>
        <a:bodyPr/>
        <a:lstStyle/>
        <a:p>
          <a:endParaRPr lang="en-US"/>
        </a:p>
      </dgm:t>
    </dgm:pt>
    <dgm:pt modelId="{56E3487C-65F0-4471-8AE6-CF26E3CDC924}" type="pres">
      <dgm:prSet presAssocID="{FB70ED16-3186-41E8-8136-9AB803F30076}" presName="root" presStyleCnt="0">
        <dgm:presLayoutVars>
          <dgm:dir/>
          <dgm:resizeHandles val="exact"/>
        </dgm:presLayoutVars>
      </dgm:prSet>
      <dgm:spPr/>
    </dgm:pt>
    <dgm:pt modelId="{98988CF0-B197-4353-8A58-DC572192BF77}" type="pres">
      <dgm:prSet presAssocID="{DBABA2AF-6E09-402C-AC13-40BBA2A408DA}" presName="compNode" presStyleCnt="0"/>
      <dgm:spPr/>
    </dgm:pt>
    <dgm:pt modelId="{622F43FA-1486-441A-9FD0-D7C7C43DFE9A}" type="pres">
      <dgm:prSet presAssocID="{DBABA2AF-6E09-402C-AC13-40BBA2A408DA}" presName="bgRect" presStyleLbl="bgShp" presStyleIdx="0" presStyleCnt="5"/>
      <dgm:spPr/>
    </dgm:pt>
    <dgm:pt modelId="{3EA18BC3-B09D-4A3D-9447-A498E2DA88C9}" type="pres">
      <dgm:prSet presAssocID="{DBABA2AF-6E09-402C-AC13-40BBA2A408D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3BB06A9B-81CB-4A1D-878B-DFE9F326960A}" type="pres">
      <dgm:prSet presAssocID="{DBABA2AF-6E09-402C-AC13-40BBA2A408DA}" presName="spaceRect" presStyleCnt="0"/>
      <dgm:spPr/>
    </dgm:pt>
    <dgm:pt modelId="{874E2590-560B-4FE2-89A8-8B8F19058EFA}" type="pres">
      <dgm:prSet presAssocID="{DBABA2AF-6E09-402C-AC13-40BBA2A408DA}" presName="parTx" presStyleLbl="revTx" presStyleIdx="0" presStyleCnt="5">
        <dgm:presLayoutVars>
          <dgm:chMax val="0"/>
          <dgm:chPref val="0"/>
        </dgm:presLayoutVars>
      </dgm:prSet>
      <dgm:spPr/>
    </dgm:pt>
    <dgm:pt modelId="{059B92F9-9A61-4980-99AB-7D8C5D343C28}" type="pres">
      <dgm:prSet presAssocID="{FB50A579-F2EA-4FB1-9FB7-04D6D430F69C}" presName="sibTrans" presStyleCnt="0"/>
      <dgm:spPr/>
    </dgm:pt>
    <dgm:pt modelId="{62D878F7-FD1C-4322-9A24-ACCDD5729B28}" type="pres">
      <dgm:prSet presAssocID="{C3966833-97DA-4397-80AB-CF947E555A36}" presName="compNode" presStyleCnt="0"/>
      <dgm:spPr/>
    </dgm:pt>
    <dgm:pt modelId="{023F909E-E065-4697-97CD-F33B06F5C7EC}" type="pres">
      <dgm:prSet presAssocID="{C3966833-97DA-4397-80AB-CF947E555A36}" presName="bgRect" presStyleLbl="bgShp" presStyleIdx="1" presStyleCnt="5"/>
      <dgm:spPr/>
    </dgm:pt>
    <dgm:pt modelId="{54BAE355-154E-4852-BE0B-ED98DD778363}" type="pres">
      <dgm:prSet presAssocID="{C3966833-97DA-4397-80AB-CF947E555A3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sconnected"/>
        </a:ext>
      </dgm:extLst>
    </dgm:pt>
    <dgm:pt modelId="{2AF74F17-2EBE-4A7F-BD8E-8AEE91596F26}" type="pres">
      <dgm:prSet presAssocID="{C3966833-97DA-4397-80AB-CF947E555A36}" presName="spaceRect" presStyleCnt="0"/>
      <dgm:spPr/>
    </dgm:pt>
    <dgm:pt modelId="{36D350DE-5893-45F0-939A-C182DF4FBCDB}" type="pres">
      <dgm:prSet presAssocID="{C3966833-97DA-4397-80AB-CF947E555A36}" presName="parTx" presStyleLbl="revTx" presStyleIdx="1" presStyleCnt="5">
        <dgm:presLayoutVars>
          <dgm:chMax val="0"/>
          <dgm:chPref val="0"/>
        </dgm:presLayoutVars>
      </dgm:prSet>
      <dgm:spPr/>
    </dgm:pt>
    <dgm:pt modelId="{817E9F14-9708-48A7-9286-79D5A17D33B2}" type="pres">
      <dgm:prSet presAssocID="{4E0133CF-4F3C-44E8-B332-B197EB54E769}" presName="sibTrans" presStyleCnt="0"/>
      <dgm:spPr/>
    </dgm:pt>
    <dgm:pt modelId="{8F48C7E0-7B20-49D1-B544-13876E64B52E}" type="pres">
      <dgm:prSet presAssocID="{AFCC722E-4774-407D-A987-7239F8033E89}" presName="compNode" presStyleCnt="0"/>
      <dgm:spPr/>
    </dgm:pt>
    <dgm:pt modelId="{7A471DFC-9F3C-4338-AEE3-E195139EB928}" type="pres">
      <dgm:prSet presAssocID="{AFCC722E-4774-407D-A987-7239F8033E89}" presName="bgRect" presStyleLbl="bgShp" presStyleIdx="2" presStyleCnt="5"/>
      <dgm:spPr/>
    </dgm:pt>
    <dgm:pt modelId="{95115590-F64E-45EA-B787-F57FCB1DDD9A}" type="pres">
      <dgm:prSet presAssocID="{AFCC722E-4774-407D-A987-7239F8033E8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Network"/>
        </a:ext>
      </dgm:extLst>
    </dgm:pt>
    <dgm:pt modelId="{57D666C6-9C27-4E82-BC48-7A5DD05A2304}" type="pres">
      <dgm:prSet presAssocID="{AFCC722E-4774-407D-A987-7239F8033E89}" presName="spaceRect" presStyleCnt="0"/>
      <dgm:spPr/>
    </dgm:pt>
    <dgm:pt modelId="{1EA5E78C-E83F-407A-9925-E2175DAF4805}" type="pres">
      <dgm:prSet presAssocID="{AFCC722E-4774-407D-A987-7239F8033E89}" presName="parTx" presStyleLbl="revTx" presStyleIdx="2" presStyleCnt="5">
        <dgm:presLayoutVars>
          <dgm:chMax val="0"/>
          <dgm:chPref val="0"/>
        </dgm:presLayoutVars>
      </dgm:prSet>
      <dgm:spPr/>
    </dgm:pt>
    <dgm:pt modelId="{46B99AD4-60C9-43CC-B748-862130D5D576}" type="pres">
      <dgm:prSet presAssocID="{93075CB3-41DC-461A-804C-5FE9AAD7C013}" presName="sibTrans" presStyleCnt="0"/>
      <dgm:spPr/>
    </dgm:pt>
    <dgm:pt modelId="{6BAED64F-489F-4C1D-94D5-5324F8B3A283}" type="pres">
      <dgm:prSet presAssocID="{6A5FEC75-FEDE-46C5-AB60-F7CF042668C0}" presName="compNode" presStyleCnt="0"/>
      <dgm:spPr/>
    </dgm:pt>
    <dgm:pt modelId="{38426B25-944B-42F0-B0F1-5661BA1DF64F}" type="pres">
      <dgm:prSet presAssocID="{6A5FEC75-FEDE-46C5-AB60-F7CF042668C0}" presName="bgRect" presStyleLbl="bgShp" presStyleIdx="3" presStyleCnt="5"/>
      <dgm:spPr/>
    </dgm:pt>
    <dgm:pt modelId="{1F4B919B-9CB6-4AC0-AD3F-A6352A338A79}" type="pres">
      <dgm:prSet presAssocID="{6A5FEC75-FEDE-46C5-AB60-F7CF042668C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ientist"/>
        </a:ext>
      </dgm:extLst>
    </dgm:pt>
    <dgm:pt modelId="{A286696E-A010-41EA-B94B-07E4C25A26B7}" type="pres">
      <dgm:prSet presAssocID="{6A5FEC75-FEDE-46C5-AB60-F7CF042668C0}" presName="spaceRect" presStyleCnt="0"/>
      <dgm:spPr/>
    </dgm:pt>
    <dgm:pt modelId="{E334A50C-6991-4C8E-92D7-616FA3300FB4}" type="pres">
      <dgm:prSet presAssocID="{6A5FEC75-FEDE-46C5-AB60-F7CF042668C0}" presName="parTx" presStyleLbl="revTx" presStyleIdx="3" presStyleCnt="5">
        <dgm:presLayoutVars>
          <dgm:chMax val="0"/>
          <dgm:chPref val="0"/>
        </dgm:presLayoutVars>
      </dgm:prSet>
      <dgm:spPr/>
    </dgm:pt>
    <dgm:pt modelId="{84024085-2BAA-42FE-A1AB-C933F25B639D}" type="pres">
      <dgm:prSet presAssocID="{BD5B34EF-FC6E-4D07-8B67-4CA211CB9733}" presName="sibTrans" presStyleCnt="0"/>
      <dgm:spPr/>
    </dgm:pt>
    <dgm:pt modelId="{89FC8B78-F7C3-4E54-AFD0-0CCBA8FD0DC8}" type="pres">
      <dgm:prSet presAssocID="{C978A2F4-667C-4059-9C32-2D4F90A14592}" presName="compNode" presStyleCnt="0"/>
      <dgm:spPr/>
    </dgm:pt>
    <dgm:pt modelId="{3CD09388-0DFB-4883-8651-59C27787736E}" type="pres">
      <dgm:prSet presAssocID="{C978A2F4-667C-4059-9C32-2D4F90A14592}" presName="bgRect" presStyleLbl="bgShp" presStyleIdx="4" presStyleCnt="5"/>
      <dgm:spPr/>
    </dgm:pt>
    <dgm:pt modelId="{5F7CD691-A1A9-4379-8BBC-E7756BE6B505}" type="pres">
      <dgm:prSet presAssocID="{C978A2F4-667C-4059-9C32-2D4F90A1459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rocessor"/>
        </a:ext>
      </dgm:extLst>
    </dgm:pt>
    <dgm:pt modelId="{6E87363D-226D-4B5D-AA97-E8D46B488C6B}" type="pres">
      <dgm:prSet presAssocID="{C978A2F4-667C-4059-9C32-2D4F90A14592}" presName="spaceRect" presStyleCnt="0"/>
      <dgm:spPr/>
    </dgm:pt>
    <dgm:pt modelId="{7713B871-2C8C-499A-B6E9-5CAA82C2F93A}" type="pres">
      <dgm:prSet presAssocID="{C978A2F4-667C-4059-9C32-2D4F90A14592}" presName="parTx" presStyleLbl="revTx" presStyleIdx="4" presStyleCnt="5">
        <dgm:presLayoutVars>
          <dgm:chMax val="0"/>
          <dgm:chPref val="0"/>
        </dgm:presLayoutVars>
      </dgm:prSet>
      <dgm:spPr/>
    </dgm:pt>
  </dgm:ptLst>
  <dgm:cxnLst>
    <dgm:cxn modelId="{8BDA740A-DC36-4765-A8CD-E8642F3CB977}" type="presOf" srcId="{FB70ED16-3186-41E8-8136-9AB803F30076}" destId="{56E3487C-65F0-4471-8AE6-CF26E3CDC924}" srcOrd="0" destOrd="0" presId="urn:microsoft.com/office/officeart/2018/2/layout/IconVerticalSolidList"/>
    <dgm:cxn modelId="{E0C8081A-567F-487E-88E2-D23E796CF56D}" srcId="{FB70ED16-3186-41E8-8136-9AB803F30076}" destId="{C978A2F4-667C-4059-9C32-2D4F90A14592}" srcOrd="4" destOrd="0" parTransId="{494DFCCA-8396-4123-BBE4-69E4E124ADD2}" sibTransId="{76469A5D-8280-4760-BAA5-E41C3A4EDB73}"/>
    <dgm:cxn modelId="{9D51EB48-6499-4EB3-B4D4-A1DC54766F0D}" srcId="{FB70ED16-3186-41E8-8136-9AB803F30076}" destId="{C3966833-97DA-4397-80AB-CF947E555A36}" srcOrd="1" destOrd="0" parTransId="{887F252E-20EE-4386-8E86-F11C314D9549}" sibTransId="{4E0133CF-4F3C-44E8-B332-B197EB54E769}"/>
    <dgm:cxn modelId="{51E39D4B-92DF-4EC3-B092-928BAE259645}" srcId="{FB70ED16-3186-41E8-8136-9AB803F30076}" destId="{AFCC722E-4774-407D-A987-7239F8033E89}" srcOrd="2" destOrd="0" parTransId="{F8492E65-A949-4F9A-AFFC-AB366484AABD}" sibTransId="{93075CB3-41DC-461A-804C-5FE9AAD7C013}"/>
    <dgm:cxn modelId="{89AB265A-912E-43FA-9197-6FE7820E1FDC}" type="presOf" srcId="{C978A2F4-667C-4059-9C32-2D4F90A14592}" destId="{7713B871-2C8C-499A-B6E9-5CAA82C2F93A}" srcOrd="0" destOrd="0" presId="urn:microsoft.com/office/officeart/2018/2/layout/IconVerticalSolidList"/>
    <dgm:cxn modelId="{7329CF8A-9324-4163-B728-0CC22CD514E3}" type="presOf" srcId="{AFCC722E-4774-407D-A987-7239F8033E89}" destId="{1EA5E78C-E83F-407A-9925-E2175DAF4805}" srcOrd="0" destOrd="0" presId="urn:microsoft.com/office/officeart/2018/2/layout/IconVerticalSolidList"/>
    <dgm:cxn modelId="{EF51CD8F-21A0-4E6D-9959-44F311188D7E}" srcId="{FB70ED16-3186-41E8-8136-9AB803F30076}" destId="{DBABA2AF-6E09-402C-AC13-40BBA2A408DA}" srcOrd="0" destOrd="0" parTransId="{9A067258-A30F-45B2-98DB-53B1809E2C1C}" sibTransId="{FB50A579-F2EA-4FB1-9FB7-04D6D430F69C}"/>
    <dgm:cxn modelId="{C67FA695-A30B-44D3-97D9-8ADFCB7CFD51}" type="presOf" srcId="{DBABA2AF-6E09-402C-AC13-40BBA2A408DA}" destId="{874E2590-560B-4FE2-89A8-8B8F19058EFA}" srcOrd="0" destOrd="0" presId="urn:microsoft.com/office/officeart/2018/2/layout/IconVerticalSolidList"/>
    <dgm:cxn modelId="{C060DDBE-5151-4CD6-A1AE-E408221D844B}" srcId="{FB70ED16-3186-41E8-8136-9AB803F30076}" destId="{6A5FEC75-FEDE-46C5-AB60-F7CF042668C0}" srcOrd="3" destOrd="0" parTransId="{DF3A71CD-C2E8-4F2A-BD99-5FC629ECD93F}" sibTransId="{BD5B34EF-FC6E-4D07-8B67-4CA211CB9733}"/>
    <dgm:cxn modelId="{677A64E3-811D-4FB3-99E7-B7033E6E94D3}" type="presOf" srcId="{6A5FEC75-FEDE-46C5-AB60-F7CF042668C0}" destId="{E334A50C-6991-4C8E-92D7-616FA3300FB4}" srcOrd="0" destOrd="0" presId="urn:microsoft.com/office/officeart/2018/2/layout/IconVerticalSolidList"/>
    <dgm:cxn modelId="{10FF07F2-4CA8-48C5-961A-CA8DA33EF65E}" type="presOf" srcId="{C3966833-97DA-4397-80AB-CF947E555A36}" destId="{36D350DE-5893-45F0-939A-C182DF4FBCDB}" srcOrd="0" destOrd="0" presId="urn:microsoft.com/office/officeart/2018/2/layout/IconVerticalSolidList"/>
    <dgm:cxn modelId="{A07C631F-9185-4D2C-B1E6-7FCC1637DF23}" type="presParOf" srcId="{56E3487C-65F0-4471-8AE6-CF26E3CDC924}" destId="{98988CF0-B197-4353-8A58-DC572192BF77}" srcOrd="0" destOrd="0" presId="urn:microsoft.com/office/officeart/2018/2/layout/IconVerticalSolidList"/>
    <dgm:cxn modelId="{7637A943-22F3-4F55-A05E-FEFA73F4550A}" type="presParOf" srcId="{98988CF0-B197-4353-8A58-DC572192BF77}" destId="{622F43FA-1486-441A-9FD0-D7C7C43DFE9A}" srcOrd="0" destOrd="0" presId="urn:microsoft.com/office/officeart/2018/2/layout/IconVerticalSolidList"/>
    <dgm:cxn modelId="{E1EB8232-A153-4D83-9E61-728BBEDF83DC}" type="presParOf" srcId="{98988CF0-B197-4353-8A58-DC572192BF77}" destId="{3EA18BC3-B09D-4A3D-9447-A498E2DA88C9}" srcOrd="1" destOrd="0" presId="urn:microsoft.com/office/officeart/2018/2/layout/IconVerticalSolidList"/>
    <dgm:cxn modelId="{EFC9E7A3-205D-41E9-9AEB-F6194B572CF5}" type="presParOf" srcId="{98988CF0-B197-4353-8A58-DC572192BF77}" destId="{3BB06A9B-81CB-4A1D-878B-DFE9F326960A}" srcOrd="2" destOrd="0" presId="urn:microsoft.com/office/officeart/2018/2/layout/IconVerticalSolidList"/>
    <dgm:cxn modelId="{9B47F3C9-1430-4A5F-A34F-6B65FDB6930E}" type="presParOf" srcId="{98988CF0-B197-4353-8A58-DC572192BF77}" destId="{874E2590-560B-4FE2-89A8-8B8F19058EFA}" srcOrd="3" destOrd="0" presId="urn:microsoft.com/office/officeart/2018/2/layout/IconVerticalSolidList"/>
    <dgm:cxn modelId="{715DBCDD-16E6-40BD-8018-7F26092C2E08}" type="presParOf" srcId="{56E3487C-65F0-4471-8AE6-CF26E3CDC924}" destId="{059B92F9-9A61-4980-99AB-7D8C5D343C28}" srcOrd="1" destOrd="0" presId="urn:microsoft.com/office/officeart/2018/2/layout/IconVerticalSolidList"/>
    <dgm:cxn modelId="{31ABF8E8-63EE-4DB5-A793-F2C0B09E7F44}" type="presParOf" srcId="{56E3487C-65F0-4471-8AE6-CF26E3CDC924}" destId="{62D878F7-FD1C-4322-9A24-ACCDD5729B28}" srcOrd="2" destOrd="0" presId="urn:microsoft.com/office/officeart/2018/2/layout/IconVerticalSolidList"/>
    <dgm:cxn modelId="{B06A9AB8-14E6-46A1-869B-072C92648D7A}" type="presParOf" srcId="{62D878F7-FD1C-4322-9A24-ACCDD5729B28}" destId="{023F909E-E065-4697-97CD-F33B06F5C7EC}" srcOrd="0" destOrd="0" presId="urn:microsoft.com/office/officeart/2018/2/layout/IconVerticalSolidList"/>
    <dgm:cxn modelId="{C509B3AD-797E-46D3-8AF7-C1040005AF96}" type="presParOf" srcId="{62D878F7-FD1C-4322-9A24-ACCDD5729B28}" destId="{54BAE355-154E-4852-BE0B-ED98DD778363}" srcOrd="1" destOrd="0" presId="urn:microsoft.com/office/officeart/2018/2/layout/IconVerticalSolidList"/>
    <dgm:cxn modelId="{E8CC60D0-C3DD-43E6-A1D3-2960A26D1D98}" type="presParOf" srcId="{62D878F7-FD1C-4322-9A24-ACCDD5729B28}" destId="{2AF74F17-2EBE-4A7F-BD8E-8AEE91596F26}" srcOrd="2" destOrd="0" presId="urn:microsoft.com/office/officeart/2018/2/layout/IconVerticalSolidList"/>
    <dgm:cxn modelId="{BF8CF15E-9F5C-402A-94BA-C66435172ADD}" type="presParOf" srcId="{62D878F7-FD1C-4322-9A24-ACCDD5729B28}" destId="{36D350DE-5893-45F0-939A-C182DF4FBCDB}" srcOrd="3" destOrd="0" presId="urn:microsoft.com/office/officeart/2018/2/layout/IconVerticalSolidList"/>
    <dgm:cxn modelId="{BD3528D9-AA44-4305-B809-832AFFC55B40}" type="presParOf" srcId="{56E3487C-65F0-4471-8AE6-CF26E3CDC924}" destId="{817E9F14-9708-48A7-9286-79D5A17D33B2}" srcOrd="3" destOrd="0" presId="urn:microsoft.com/office/officeart/2018/2/layout/IconVerticalSolidList"/>
    <dgm:cxn modelId="{C4674C5D-C4AF-4B61-9A7A-DE1699618BA4}" type="presParOf" srcId="{56E3487C-65F0-4471-8AE6-CF26E3CDC924}" destId="{8F48C7E0-7B20-49D1-B544-13876E64B52E}" srcOrd="4" destOrd="0" presId="urn:microsoft.com/office/officeart/2018/2/layout/IconVerticalSolidList"/>
    <dgm:cxn modelId="{3260913C-31EE-4C6D-889E-659FDCDC720A}" type="presParOf" srcId="{8F48C7E0-7B20-49D1-B544-13876E64B52E}" destId="{7A471DFC-9F3C-4338-AEE3-E195139EB928}" srcOrd="0" destOrd="0" presId="urn:microsoft.com/office/officeart/2018/2/layout/IconVerticalSolidList"/>
    <dgm:cxn modelId="{5C520635-1099-4E15-BFC4-FD6AFDA90913}" type="presParOf" srcId="{8F48C7E0-7B20-49D1-B544-13876E64B52E}" destId="{95115590-F64E-45EA-B787-F57FCB1DDD9A}" srcOrd="1" destOrd="0" presId="urn:microsoft.com/office/officeart/2018/2/layout/IconVerticalSolidList"/>
    <dgm:cxn modelId="{22E76125-E0D1-480C-B310-46835CC43516}" type="presParOf" srcId="{8F48C7E0-7B20-49D1-B544-13876E64B52E}" destId="{57D666C6-9C27-4E82-BC48-7A5DD05A2304}" srcOrd="2" destOrd="0" presId="urn:microsoft.com/office/officeart/2018/2/layout/IconVerticalSolidList"/>
    <dgm:cxn modelId="{478E7B20-ABE9-4317-8BA0-DD74EF317825}" type="presParOf" srcId="{8F48C7E0-7B20-49D1-B544-13876E64B52E}" destId="{1EA5E78C-E83F-407A-9925-E2175DAF4805}" srcOrd="3" destOrd="0" presId="urn:microsoft.com/office/officeart/2018/2/layout/IconVerticalSolidList"/>
    <dgm:cxn modelId="{BF728B31-F972-4EE0-91B0-CB95618993C3}" type="presParOf" srcId="{56E3487C-65F0-4471-8AE6-CF26E3CDC924}" destId="{46B99AD4-60C9-43CC-B748-862130D5D576}" srcOrd="5" destOrd="0" presId="urn:microsoft.com/office/officeart/2018/2/layout/IconVerticalSolidList"/>
    <dgm:cxn modelId="{7F85088A-470F-4338-A60B-DC8B00EC522C}" type="presParOf" srcId="{56E3487C-65F0-4471-8AE6-CF26E3CDC924}" destId="{6BAED64F-489F-4C1D-94D5-5324F8B3A283}" srcOrd="6" destOrd="0" presId="urn:microsoft.com/office/officeart/2018/2/layout/IconVerticalSolidList"/>
    <dgm:cxn modelId="{9F3AC7D1-F5B6-49FE-A634-9191E2CB6925}" type="presParOf" srcId="{6BAED64F-489F-4C1D-94D5-5324F8B3A283}" destId="{38426B25-944B-42F0-B0F1-5661BA1DF64F}" srcOrd="0" destOrd="0" presId="urn:microsoft.com/office/officeart/2018/2/layout/IconVerticalSolidList"/>
    <dgm:cxn modelId="{2107618C-4D37-4EB6-8A22-1F0072A89928}" type="presParOf" srcId="{6BAED64F-489F-4C1D-94D5-5324F8B3A283}" destId="{1F4B919B-9CB6-4AC0-AD3F-A6352A338A79}" srcOrd="1" destOrd="0" presId="urn:microsoft.com/office/officeart/2018/2/layout/IconVerticalSolidList"/>
    <dgm:cxn modelId="{1F8F4E24-F9D7-4EC7-9F02-8F8F105E5DBE}" type="presParOf" srcId="{6BAED64F-489F-4C1D-94D5-5324F8B3A283}" destId="{A286696E-A010-41EA-B94B-07E4C25A26B7}" srcOrd="2" destOrd="0" presId="urn:microsoft.com/office/officeart/2018/2/layout/IconVerticalSolidList"/>
    <dgm:cxn modelId="{79793DFC-6A5A-4ECE-ACDC-533FE47CCC8E}" type="presParOf" srcId="{6BAED64F-489F-4C1D-94D5-5324F8B3A283}" destId="{E334A50C-6991-4C8E-92D7-616FA3300FB4}" srcOrd="3" destOrd="0" presId="urn:microsoft.com/office/officeart/2018/2/layout/IconVerticalSolidList"/>
    <dgm:cxn modelId="{FC72E5A1-12BF-498E-9B90-71A8C71E31A8}" type="presParOf" srcId="{56E3487C-65F0-4471-8AE6-CF26E3CDC924}" destId="{84024085-2BAA-42FE-A1AB-C933F25B639D}" srcOrd="7" destOrd="0" presId="urn:microsoft.com/office/officeart/2018/2/layout/IconVerticalSolidList"/>
    <dgm:cxn modelId="{11A8B8A2-C858-4F27-95A6-58667C6F621C}" type="presParOf" srcId="{56E3487C-65F0-4471-8AE6-CF26E3CDC924}" destId="{89FC8B78-F7C3-4E54-AFD0-0CCBA8FD0DC8}" srcOrd="8" destOrd="0" presId="urn:microsoft.com/office/officeart/2018/2/layout/IconVerticalSolidList"/>
    <dgm:cxn modelId="{83E0AADF-EC0D-4476-8549-DC3F9CC901B4}" type="presParOf" srcId="{89FC8B78-F7C3-4E54-AFD0-0CCBA8FD0DC8}" destId="{3CD09388-0DFB-4883-8651-59C27787736E}" srcOrd="0" destOrd="0" presId="urn:microsoft.com/office/officeart/2018/2/layout/IconVerticalSolidList"/>
    <dgm:cxn modelId="{364E6D91-4A65-4675-B896-11D029C64296}" type="presParOf" srcId="{89FC8B78-F7C3-4E54-AFD0-0CCBA8FD0DC8}" destId="{5F7CD691-A1A9-4379-8BBC-E7756BE6B505}" srcOrd="1" destOrd="0" presId="urn:microsoft.com/office/officeart/2018/2/layout/IconVerticalSolidList"/>
    <dgm:cxn modelId="{E88CBC8F-4B3C-4124-96E9-B09A0A13A1DC}" type="presParOf" srcId="{89FC8B78-F7C3-4E54-AFD0-0CCBA8FD0DC8}" destId="{6E87363D-226D-4B5D-AA97-E8D46B488C6B}" srcOrd="2" destOrd="0" presId="urn:microsoft.com/office/officeart/2018/2/layout/IconVerticalSolidList"/>
    <dgm:cxn modelId="{659D57CD-8A0E-48C9-9FD1-794DA8B2BC66}" type="presParOf" srcId="{89FC8B78-F7C3-4E54-AFD0-0CCBA8FD0DC8}" destId="{7713B871-2C8C-499A-B6E9-5CAA82C2F93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C67B61C-91EA-49DC-AA59-AA2127AE4965}"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403B6B73-FD7D-4BFC-A70B-64F05B16C21C}">
      <dgm:prSet/>
      <dgm:spPr/>
      <dgm:t>
        <a:bodyPr/>
        <a:lstStyle/>
        <a:p>
          <a:r>
            <a:rPr lang="en-US"/>
            <a:t>Analyzes EHRs and clinical records</a:t>
          </a:r>
        </a:p>
      </dgm:t>
    </dgm:pt>
    <dgm:pt modelId="{36F41389-A61B-4833-80BA-F0336BE84186}" type="parTrans" cxnId="{D1E47AAF-6AE1-40CA-A5E1-272E372A49C0}">
      <dgm:prSet/>
      <dgm:spPr/>
      <dgm:t>
        <a:bodyPr/>
        <a:lstStyle/>
        <a:p>
          <a:endParaRPr lang="en-US"/>
        </a:p>
      </dgm:t>
    </dgm:pt>
    <dgm:pt modelId="{20E6F48C-91A2-4C7D-8F52-37498BA99B13}" type="sibTrans" cxnId="{D1E47AAF-6AE1-40CA-A5E1-272E372A49C0}">
      <dgm:prSet/>
      <dgm:spPr/>
      <dgm:t>
        <a:bodyPr/>
        <a:lstStyle/>
        <a:p>
          <a:endParaRPr lang="en-US"/>
        </a:p>
      </dgm:t>
    </dgm:pt>
    <dgm:pt modelId="{227DC0C4-DF42-4BB7-9FFE-A594B38A966D}">
      <dgm:prSet/>
      <dgm:spPr/>
      <dgm:t>
        <a:bodyPr/>
        <a:lstStyle/>
        <a:p>
          <a:r>
            <a:rPr lang="en-US"/>
            <a:t>Maps molecular data to outcomes</a:t>
          </a:r>
        </a:p>
      </dgm:t>
    </dgm:pt>
    <dgm:pt modelId="{B0E29790-B613-4DA9-88E2-DE8536D27AF2}" type="parTrans" cxnId="{ECD3F5C7-BCF0-4277-8603-67792336F998}">
      <dgm:prSet/>
      <dgm:spPr/>
      <dgm:t>
        <a:bodyPr/>
        <a:lstStyle/>
        <a:p>
          <a:endParaRPr lang="en-US"/>
        </a:p>
      </dgm:t>
    </dgm:pt>
    <dgm:pt modelId="{A4105277-1865-4EE5-81F5-A0B4D3C11BBA}" type="sibTrans" cxnId="{ECD3F5C7-BCF0-4277-8603-67792336F998}">
      <dgm:prSet/>
      <dgm:spPr/>
      <dgm:t>
        <a:bodyPr/>
        <a:lstStyle/>
        <a:p>
          <a:endParaRPr lang="en-US"/>
        </a:p>
      </dgm:t>
    </dgm:pt>
    <dgm:pt modelId="{9DCD8B7A-A1A1-4663-B393-0D45384C9668}">
      <dgm:prSet/>
      <dgm:spPr/>
      <dgm:t>
        <a:bodyPr/>
        <a:lstStyle/>
        <a:p>
          <a:r>
            <a:rPr lang="en-US"/>
            <a:t>Enhances therapy optimization</a:t>
          </a:r>
        </a:p>
      </dgm:t>
    </dgm:pt>
    <dgm:pt modelId="{5CD15DB2-F14F-45BE-AECF-0419BBC56BC9}" type="parTrans" cxnId="{C0C3FA98-FA0E-4C5B-A401-2AA62D912A4F}">
      <dgm:prSet/>
      <dgm:spPr/>
      <dgm:t>
        <a:bodyPr/>
        <a:lstStyle/>
        <a:p>
          <a:endParaRPr lang="en-US"/>
        </a:p>
      </dgm:t>
    </dgm:pt>
    <dgm:pt modelId="{CC6E79DD-D00F-486B-A6B7-FF5A06A07787}" type="sibTrans" cxnId="{C0C3FA98-FA0E-4C5B-A401-2AA62D912A4F}">
      <dgm:prSet/>
      <dgm:spPr/>
      <dgm:t>
        <a:bodyPr/>
        <a:lstStyle/>
        <a:p>
          <a:endParaRPr lang="en-US"/>
        </a:p>
      </dgm:t>
    </dgm:pt>
    <dgm:pt modelId="{3D886C68-05B7-4095-A1FD-ACE215AA30FA}" type="pres">
      <dgm:prSet presAssocID="{1C67B61C-91EA-49DC-AA59-AA2127AE4965}" presName="hierChild1" presStyleCnt="0">
        <dgm:presLayoutVars>
          <dgm:chPref val="1"/>
          <dgm:dir/>
          <dgm:animOne val="branch"/>
          <dgm:animLvl val="lvl"/>
          <dgm:resizeHandles/>
        </dgm:presLayoutVars>
      </dgm:prSet>
      <dgm:spPr/>
    </dgm:pt>
    <dgm:pt modelId="{EE97BBED-1B18-4480-A45F-3985CB238587}" type="pres">
      <dgm:prSet presAssocID="{403B6B73-FD7D-4BFC-A70B-64F05B16C21C}" presName="hierRoot1" presStyleCnt="0"/>
      <dgm:spPr/>
    </dgm:pt>
    <dgm:pt modelId="{CA796757-88C9-4622-962D-18D1F7D929F0}" type="pres">
      <dgm:prSet presAssocID="{403B6B73-FD7D-4BFC-A70B-64F05B16C21C}" presName="composite" presStyleCnt="0"/>
      <dgm:spPr/>
    </dgm:pt>
    <dgm:pt modelId="{2BBBAB95-A4AC-4C0C-A853-BCE2D4326DDA}" type="pres">
      <dgm:prSet presAssocID="{403B6B73-FD7D-4BFC-A70B-64F05B16C21C}" presName="background" presStyleLbl="node0" presStyleIdx="0" presStyleCnt="3"/>
      <dgm:spPr/>
    </dgm:pt>
    <dgm:pt modelId="{3F49567E-289F-45B1-B4BB-BBB4D8BFE7D5}" type="pres">
      <dgm:prSet presAssocID="{403B6B73-FD7D-4BFC-A70B-64F05B16C21C}" presName="text" presStyleLbl="fgAcc0" presStyleIdx="0" presStyleCnt="3">
        <dgm:presLayoutVars>
          <dgm:chPref val="3"/>
        </dgm:presLayoutVars>
      </dgm:prSet>
      <dgm:spPr/>
    </dgm:pt>
    <dgm:pt modelId="{62F8F0C0-2056-48C0-BD03-0C97A739B4EF}" type="pres">
      <dgm:prSet presAssocID="{403B6B73-FD7D-4BFC-A70B-64F05B16C21C}" presName="hierChild2" presStyleCnt="0"/>
      <dgm:spPr/>
    </dgm:pt>
    <dgm:pt modelId="{602833CB-375E-4E72-B15E-9A9D49BA13DB}" type="pres">
      <dgm:prSet presAssocID="{227DC0C4-DF42-4BB7-9FFE-A594B38A966D}" presName="hierRoot1" presStyleCnt="0"/>
      <dgm:spPr/>
    </dgm:pt>
    <dgm:pt modelId="{939F9B6A-1D06-4D27-A0BF-6EB525E6600C}" type="pres">
      <dgm:prSet presAssocID="{227DC0C4-DF42-4BB7-9FFE-A594B38A966D}" presName="composite" presStyleCnt="0"/>
      <dgm:spPr/>
    </dgm:pt>
    <dgm:pt modelId="{BE1D3604-C7A0-48EF-87B2-E38CAF630035}" type="pres">
      <dgm:prSet presAssocID="{227DC0C4-DF42-4BB7-9FFE-A594B38A966D}" presName="background" presStyleLbl="node0" presStyleIdx="1" presStyleCnt="3"/>
      <dgm:spPr/>
    </dgm:pt>
    <dgm:pt modelId="{2B07B632-C80F-447B-8B73-1C9B8965DC26}" type="pres">
      <dgm:prSet presAssocID="{227DC0C4-DF42-4BB7-9FFE-A594B38A966D}" presName="text" presStyleLbl="fgAcc0" presStyleIdx="1" presStyleCnt="3">
        <dgm:presLayoutVars>
          <dgm:chPref val="3"/>
        </dgm:presLayoutVars>
      </dgm:prSet>
      <dgm:spPr/>
    </dgm:pt>
    <dgm:pt modelId="{5FCEF53C-1AD1-48C8-BA9C-7748CB9E08D9}" type="pres">
      <dgm:prSet presAssocID="{227DC0C4-DF42-4BB7-9FFE-A594B38A966D}" presName="hierChild2" presStyleCnt="0"/>
      <dgm:spPr/>
    </dgm:pt>
    <dgm:pt modelId="{249D1483-15AB-44DB-B682-CB77692CFE47}" type="pres">
      <dgm:prSet presAssocID="{9DCD8B7A-A1A1-4663-B393-0D45384C9668}" presName="hierRoot1" presStyleCnt="0"/>
      <dgm:spPr/>
    </dgm:pt>
    <dgm:pt modelId="{4E38D7AD-ECAB-4445-A82D-75D86A1B85AD}" type="pres">
      <dgm:prSet presAssocID="{9DCD8B7A-A1A1-4663-B393-0D45384C9668}" presName="composite" presStyleCnt="0"/>
      <dgm:spPr/>
    </dgm:pt>
    <dgm:pt modelId="{7F990B1F-0954-4264-A692-842B8BA809D7}" type="pres">
      <dgm:prSet presAssocID="{9DCD8B7A-A1A1-4663-B393-0D45384C9668}" presName="background" presStyleLbl="node0" presStyleIdx="2" presStyleCnt="3"/>
      <dgm:spPr/>
    </dgm:pt>
    <dgm:pt modelId="{100CE345-D2AD-400A-BD79-440DA4CEAF94}" type="pres">
      <dgm:prSet presAssocID="{9DCD8B7A-A1A1-4663-B393-0D45384C9668}" presName="text" presStyleLbl="fgAcc0" presStyleIdx="2" presStyleCnt="3">
        <dgm:presLayoutVars>
          <dgm:chPref val="3"/>
        </dgm:presLayoutVars>
      </dgm:prSet>
      <dgm:spPr/>
    </dgm:pt>
    <dgm:pt modelId="{5EE7895A-35D0-4F21-B9C8-1B0CB4249590}" type="pres">
      <dgm:prSet presAssocID="{9DCD8B7A-A1A1-4663-B393-0D45384C9668}" presName="hierChild2" presStyleCnt="0"/>
      <dgm:spPr/>
    </dgm:pt>
  </dgm:ptLst>
  <dgm:cxnLst>
    <dgm:cxn modelId="{D1A1BD00-E980-4315-B1FE-3D4ABE24858E}" type="presOf" srcId="{403B6B73-FD7D-4BFC-A70B-64F05B16C21C}" destId="{3F49567E-289F-45B1-B4BB-BBB4D8BFE7D5}" srcOrd="0" destOrd="0" presId="urn:microsoft.com/office/officeart/2005/8/layout/hierarchy1"/>
    <dgm:cxn modelId="{4B663B81-ADBA-4BDB-A886-C511D34D8BB8}" type="presOf" srcId="{227DC0C4-DF42-4BB7-9FFE-A594B38A966D}" destId="{2B07B632-C80F-447B-8B73-1C9B8965DC26}" srcOrd="0" destOrd="0" presId="urn:microsoft.com/office/officeart/2005/8/layout/hierarchy1"/>
    <dgm:cxn modelId="{C0C3FA98-FA0E-4C5B-A401-2AA62D912A4F}" srcId="{1C67B61C-91EA-49DC-AA59-AA2127AE4965}" destId="{9DCD8B7A-A1A1-4663-B393-0D45384C9668}" srcOrd="2" destOrd="0" parTransId="{5CD15DB2-F14F-45BE-AECF-0419BBC56BC9}" sibTransId="{CC6E79DD-D00F-486B-A6B7-FF5A06A07787}"/>
    <dgm:cxn modelId="{7440BAA7-A000-451B-B3E5-C25B0CDB834E}" type="presOf" srcId="{1C67B61C-91EA-49DC-AA59-AA2127AE4965}" destId="{3D886C68-05B7-4095-A1FD-ACE215AA30FA}" srcOrd="0" destOrd="0" presId="urn:microsoft.com/office/officeart/2005/8/layout/hierarchy1"/>
    <dgm:cxn modelId="{D1E47AAF-6AE1-40CA-A5E1-272E372A49C0}" srcId="{1C67B61C-91EA-49DC-AA59-AA2127AE4965}" destId="{403B6B73-FD7D-4BFC-A70B-64F05B16C21C}" srcOrd="0" destOrd="0" parTransId="{36F41389-A61B-4833-80BA-F0336BE84186}" sibTransId="{20E6F48C-91A2-4C7D-8F52-37498BA99B13}"/>
    <dgm:cxn modelId="{FA6439C2-CA99-4F3B-8F85-73CCA92BE403}" type="presOf" srcId="{9DCD8B7A-A1A1-4663-B393-0D45384C9668}" destId="{100CE345-D2AD-400A-BD79-440DA4CEAF94}" srcOrd="0" destOrd="0" presId="urn:microsoft.com/office/officeart/2005/8/layout/hierarchy1"/>
    <dgm:cxn modelId="{ECD3F5C7-BCF0-4277-8603-67792336F998}" srcId="{1C67B61C-91EA-49DC-AA59-AA2127AE4965}" destId="{227DC0C4-DF42-4BB7-9FFE-A594B38A966D}" srcOrd="1" destOrd="0" parTransId="{B0E29790-B613-4DA9-88E2-DE8536D27AF2}" sibTransId="{A4105277-1865-4EE5-81F5-A0B4D3C11BBA}"/>
    <dgm:cxn modelId="{D9151E24-E20A-4775-AEB0-015DD37F62B7}" type="presParOf" srcId="{3D886C68-05B7-4095-A1FD-ACE215AA30FA}" destId="{EE97BBED-1B18-4480-A45F-3985CB238587}" srcOrd="0" destOrd="0" presId="urn:microsoft.com/office/officeart/2005/8/layout/hierarchy1"/>
    <dgm:cxn modelId="{7BEE3CE7-4DD2-4DF9-953B-5EA77C49F901}" type="presParOf" srcId="{EE97BBED-1B18-4480-A45F-3985CB238587}" destId="{CA796757-88C9-4622-962D-18D1F7D929F0}" srcOrd="0" destOrd="0" presId="urn:microsoft.com/office/officeart/2005/8/layout/hierarchy1"/>
    <dgm:cxn modelId="{3A55EB64-1A54-4B6F-88DB-E309BBE31D19}" type="presParOf" srcId="{CA796757-88C9-4622-962D-18D1F7D929F0}" destId="{2BBBAB95-A4AC-4C0C-A853-BCE2D4326DDA}" srcOrd="0" destOrd="0" presId="urn:microsoft.com/office/officeart/2005/8/layout/hierarchy1"/>
    <dgm:cxn modelId="{626E6913-F2CF-4AEB-9C79-46F112457DBE}" type="presParOf" srcId="{CA796757-88C9-4622-962D-18D1F7D929F0}" destId="{3F49567E-289F-45B1-B4BB-BBB4D8BFE7D5}" srcOrd="1" destOrd="0" presId="urn:microsoft.com/office/officeart/2005/8/layout/hierarchy1"/>
    <dgm:cxn modelId="{632659FC-3A73-4386-9BCF-E84A80955134}" type="presParOf" srcId="{EE97BBED-1B18-4480-A45F-3985CB238587}" destId="{62F8F0C0-2056-48C0-BD03-0C97A739B4EF}" srcOrd="1" destOrd="0" presId="urn:microsoft.com/office/officeart/2005/8/layout/hierarchy1"/>
    <dgm:cxn modelId="{1A95F127-D59B-4354-BBCE-C615476FCF70}" type="presParOf" srcId="{3D886C68-05B7-4095-A1FD-ACE215AA30FA}" destId="{602833CB-375E-4E72-B15E-9A9D49BA13DB}" srcOrd="1" destOrd="0" presId="urn:microsoft.com/office/officeart/2005/8/layout/hierarchy1"/>
    <dgm:cxn modelId="{7041D49E-4880-4C2A-A258-AF27D571516E}" type="presParOf" srcId="{602833CB-375E-4E72-B15E-9A9D49BA13DB}" destId="{939F9B6A-1D06-4D27-A0BF-6EB525E6600C}" srcOrd="0" destOrd="0" presId="urn:microsoft.com/office/officeart/2005/8/layout/hierarchy1"/>
    <dgm:cxn modelId="{173A38F1-ABE2-4561-86EC-33180800919D}" type="presParOf" srcId="{939F9B6A-1D06-4D27-A0BF-6EB525E6600C}" destId="{BE1D3604-C7A0-48EF-87B2-E38CAF630035}" srcOrd="0" destOrd="0" presId="urn:microsoft.com/office/officeart/2005/8/layout/hierarchy1"/>
    <dgm:cxn modelId="{48E02076-5B50-45A6-9805-389A79DAAE9A}" type="presParOf" srcId="{939F9B6A-1D06-4D27-A0BF-6EB525E6600C}" destId="{2B07B632-C80F-447B-8B73-1C9B8965DC26}" srcOrd="1" destOrd="0" presId="urn:microsoft.com/office/officeart/2005/8/layout/hierarchy1"/>
    <dgm:cxn modelId="{B34663F2-317B-4F00-B81E-E16513345F48}" type="presParOf" srcId="{602833CB-375E-4E72-B15E-9A9D49BA13DB}" destId="{5FCEF53C-1AD1-48C8-BA9C-7748CB9E08D9}" srcOrd="1" destOrd="0" presId="urn:microsoft.com/office/officeart/2005/8/layout/hierarchy1"/>
    <dgm:cxn modelId="{70B1442D-3632-4CAA-9F04-CED4E6A97642}" type="presParOf" srcId="{3D886C68-05B7-4095-A1FD-ACE215AA30FA}" destId="{249D1483-15AB-44DB-B682-CB77692CFE47}" srcOrd="2" destOrd="0" presId="urn:microsoft.com/office/officeart/2005/8/layout/hierarchy1"/>
    <dgm:cxn modelId="{309A30F0-6635-4BD9-9A91-805A3D9EB7E0}" type="presParOf" srcId="{249D1483-15AB-44DB-B682-CB77692CFE47}" destId="{4E38D7AD-ECAB-4445-A82D-75D86A1B85AD}" srcOrd="0" destOrd="0" presId="urn:microsoft.com/office/officeart/2005/8/layout/hierarchy1"/>
    <dgm:cxn modelId="{7778BDEA-174F-4BF5-BA19-6684563B07DB}" type="presParOf" srcId="{4E38D7AD-ECAB-4445-A82D-75D86A1B85AD}" destId="{7F990B1F-0954-4264-A692-842B8BA809D7}" srcOrd="0" destOrd="0" presId="urn:microsoft.com/office/officeart/2005/8/layout/hierarchy1"/>
    <dgm:cxn modelId="{C85F7732-051A-4A75-94C2-1F7CA3DD4659}" type="presParOf" srcId="{4E38D7AD-ECAB-4445-A82D-75D86A1B85AD}" destId="{100CE345-D2AD-400A-BD79-440DA4CEAF94}" srcOrd="1" destOrd="0" presId="urn:microsoft.com/office/officeart/2005/8/layout/hierarchy1"/>
    <dgm:cxn modelId="{070473FB-FCED-4302-B1ED-28B5DBA80F67}" type="presParOf" srcId="{249D1483-15AB-44DB-B682-CB77692CFE47}" destId="{5EE7895A-35D0-4F21-B9C8-1B0CB424959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6F8B2B9-9D5C-4570-B472-DCE975EEB19F}"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EEC7B167-3B8D-4733-94AD-47F2D4B94B41}">
      <dgm:prSet/>
      <dgm:spPr/>
      <dgm:t>
        <a:bodyPr/>
        <a:lstStyle/>
        <a:p>
          <a:r>
            <a:rPr lang="en-US"/>
            <a:t>Transforming side effects into opportunities</a:t>
          </a:r>
        </a:p>
      </dgm:t>
    </dgm:pt>
    <dgm:pt modelId="{1CBABB2B-55EF-48F4-A897-202267ECA8C7}" type="parTrans" cxnId="{E263D1FA-8F60-4E55-B812-AFB374DFBA7D}">
      <dgm:prSet/>
      <dgm:spPr/>
      <dgm:t>
        <a:bodyPr/>
        <a:lstStyle/>
        <a:p>
          <a:endParaRPr lang="en-US"/>
        </a:p>
      </dgm:t>
    </dgm:pt>
    <dgm:pt modelId="{198440C5-090E-4263-816F-037ED647C81C}" type="sibTrans" cxnId="{E263D1FA-8F60-4E55-B812-AFB374DFBA7D}">
      <dgm:prSet/>
      <dgm:spPr/>
      <dgm:t>
        <a:bodyPr/>
        <a:lstStyle/>
        <a:p>
          <a:endParaRPr lang="en-US"/>
        </a:p>
      </dgm:t>
    </dgm:pt>
    <dgm:pt modelId="{989FE599-A028-4354-981E-B0D0EBEA070D}">
      <dgm:prSet/>
      <dgm:spPr/>
      <dgm:t>
        <a:bodyPr/>
        <a:lstStyle/>
        <a:p>
          <a:r>
            <a:rPr lang="en-US"/>
            <a:t>Exploring new indications</a:t>
          </a:r>
        </a:p>
      </dgm:t>
    </dgm:pt>
    <dgm:pt modelId="{E5FB9BD1-EEC0-45AC-A4A9-BD116801176E}" type="parTrans" cxnId="{85E2597C-D6D7-4CFB-AB54-AA4B4822DEAB}">
      <dgm:prSet/>
      <dgm:spPr/>
      <dgm:t>
        <a:bodyPr/>
        <a:lstStyle/>
        <a:p>
          <a:endParaRPr lang="en-US"/>
        </a:p>
      </dgm:t>
    </dgm:pt>
    <dgm:pt modelId="{DCE6EFE4-BF5C-47AD-9247-288E0EDAF34B}" type="sibTrans" cxnId="{85E2597C-D6D7-4CFB-AB54-AA4B4822DEAB}">
      <dgm:prSet/>
      <dgm:spPr/>
      <dgm:t>
        <a:bodyPr/>
        <a:lstStyle/>
        <a:p>
          <a:endParaRPr lang="en-US"/>
        </a:p>
      </dgm:t>
    </dgm:pt>
    <dgm:pt modelId="{919D7DEE-4C51-4BBC-AA8F-50D4CCCCFDFB}">
      <dgm:prSet/>
      <dgm:spPr/>
      <dgm:t>
        <a:bodyPr/>
        <a:lstStyle/>
        <a:p>
          <a:r>
            <a:rPr lang="en-US"/>
            <a:t>Identifying new targets</a:t>
          </a:r>
        </a:p>
      </dgm:t>
    </dgm:pt>
    <dgm:pt modelId="{5306DDD9-BFEB-4B74-8E5C-8002EA15EA7B}" type="parTrans" cxnId="{892C9DD7-FE6F-430A-B4DD-B83405E66274}">
      <dgm:prSet/>
      <dgm:spPr/>
      <dgm:t>
        <a:bodyPr/>
        <a:lstStyle/>
        <a:p>
          <a:endParaRPr lang="en-US"/>
        </a:p>
      </dgm:t>
    </dgm:pt>
    <dgm:pt modelId="{5C91AB9A-956D-4AA8-807A-76F64360670E}" type="sibTrans" cxnId="{892C9DD7-FE6F-430A-B4DD-B83405E66274}">
      <dgm:prSet/>
      <dgm:spPr/>
      <dgm:t>
        <a:bodyPr/>
        <a:lstStyle/>
        <a:p>
          <a:endParaRPr lang="en-US"/>
        </a:p>
      </dgm:t>
    </dgm:pt>
    <dgm:pt modelId="{AE7C3302-C8C1-4552-972B-202E0C830866}">
      <dgm:prSet/>
      <dgm:spPr/>
      <dgm:t>
        <a:bodyPr/>
        <a:lstStyle/>
        <a:p>
          <a:r>
            <a:rPr lang="en-US"/>
            <a:t>Integrating AI with real-world data</a:t>
          </a:r>
        </a:p>
      </dgm:t>
    </dgm:pt>
    <dgm:pt modelId="{550D9292-4C46-4AEE-AE2A-77DF5AF77B3B}" type="parTrans" cxnId="{15554264-F040-4D48-AB90-955267DCE825}">
      <dgm:prSet/>
      <dgm:spPr/>
      <dgm:t>
        <a:bodyPr/>
        <a:lstStyle/>
        <a:p>
          <a:endParaRPr lang="en-US"/>
        </a:p>
      </dgm:t>
    </dgm:pt>
    <dgm:pt modelId="{707E29AE-7668-4524-8CF7-CA4FB1CDFBF1}" type="sibTrans" cxnId="{15554264-F040-4D48-AB90-955267DCE825}">
      <dgm:prSet/>
      <dgm:spPr/>
      <dgm:t>
        <a:bodyPr/>
        <a:lstStyle/>
        <a:p>
          <a:endParaRPr lang="en-US"/>
        </a:p>
      </dgm:t>
    </dgm:pt>
    <dgm:pt modelId="{DE09CFF9-BEF5-481B-ABFA-CCF1D7D8ACF6}" type="pres">
      <dgm:prSet presAssocID="{76F8B2B9-9D5C-4570-B472-DCE975EEB19F}" presName="root" presStyleCnt="0">
        <dgm:presLayoutVars>
          <dgm:dir/>
          <dgm:resizeHandles val="exact"/>
        </dgm:presLayoutVars>
      </dgm:prSet>
      <dgm:spPr/>
    </dgm:pt>
    <dgm:pt modelId="{4B1CD51B-3144-48F5-9FB9-30EC620304F0}" type="pres">
      <dgm:prSet presAssocID="{76F8B2B9-9D5C-4570-B472-DCE975EEB19F}" presName="container" presStyleCnt="0">
        <dgm:presLayoutVars>
          <dgm:dir/>
          <dgm:resizeHandles val="exact"/>
        </dgm:presLayoutVars>
      </dgm:prSet>
      <dgm:spPr/>
    </dgm:pt>
    <dgm:pt modelId="{AB10CADB-4437-44F1-BA84-E3D430A0117C}" type="pres">
      <dgm:prSet presAssocID="{EEC7B167-3B8D-4733-94AD-47F2D4B94B41}" presName="compNode" presStyleCnt="0"/>
      <dgm:spPr/>
    </dgm:pt>
    <dgm:pt modelId="{EAE102C1-8A85-41EB-BB5B-53FD681D7D22}" type="pres">
      <dgm:prSet presAssocID="{EEC7B167-3B8D-4733-94AD-47F2D4B94B41}" presName="iconBgRect" presStyleLbl="bgShp" presStyleIdx="0" presStyleCnt="4"/>
      <dgm:spPr/>
    </dgm:pt>
    <dgm:pt modelId="{6A674552-1D98-4BDA-B932-62296DCEE1D1}" type="pres">
      <dgm:prSet presAssocID="{EEC7B167-3B8D-4733-94AD-47F2D4B94B4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56D16EE8-89F5-479C-92C0-2781948EB4C7}" type="pres">
      <dgm:prSet presAssocID="{EEC7B167-3B8D-4733-94AD-47F2D4B94B41}" presName="spaceRect" presStyleCnt="0"/>
      <dgm:spPr/>
    </dgm:pt>
    <dgm:pt modelId="{5D884047-15BC-40ED-B33B-478CB7A0BFAD}" type="pres">
      <dgm:prSet presAssocID="{EEC7B167-3B8D-4733-94AD-47F2D4B94B41}" presName="textRect" presStyleLbl="revTx" presStyleIdx="0" presStyleCnt="4">
        <dgm:presLayoutVars>
          <dgm:chMax val="1"/>
          <dgm:chPref val="1"/>
        </dgm:presLayoutVars>
      </dgm:prSet>
      <dgm:spPr/>
    </dgm:pt>
    <dgm:pt modelId="{31E94195-42FD-48C1-9451-16F24DDB73D3}" type="pres">
      <dgm:prSet presAssocID="{198440C5-090E-4263-816F-037ED647C81C}" presName="sibTrans" presStyleLbl="sibTrans2D1" presStyleIdx="0" presStyleCnt="0"/>
      <dgm:spPr/>
    </dgm:pt>
    <dgm:pt modelId="{8997D750-6457-4C58-9CE8-BF639C23726A}" type="pres">
      <dgm:prSet presAssocID="{989FE599-A028-4354-981E-B0D0EBEA070D}" presName="compNode" presStyleCnt="0"/>
      <dgm:spPr/>
    </dgm:pt>
    <dgm:pt modelId="{79F5A8E0-4E24-453D-B8F4-42C1217B96EE}" type="pres">
      <dgm:prSet presAssocID="{989FE599-A028-4354-981E-B0D0EBEA070D}" presName="iconBgRect" presStyleLbl="bgShp" presStyleIdx="1" presStyleCnt="4"/>
      <dgm:spPr/>
    </dgm:pt>
    <dgm:pt modelId="{318BAA62-3376-44AE-83F3-3B5BF6CD290B}" type="pres">
      <dgm:prSet presAssocID="{989FE599-A028-4354-981E-B0D0EBEA070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5295AB50-85F0-40CE-B159-F785C15FA8A7}" type="pres">
      <dgm:prSet presAssocID="{989FE599-A028-4354-981E-B0D0EBEA070D}" presName="spaceRect" presStyleCnt="0"/>
      <dgm:spPr/>
    </dgm:pt>
    <dgm:pt modelId="{E417A879-B834-4FC5-B829-256ADF06B8E8}" type="pres">
      <dgm:prSet presAssocID="{989FE599-A028-4354-981E-B0D0EBEA070D}" presName="textRect" presStyleLbl="revTx" presStyleIdx="1" presStyleCnt="4">
        <dgm:presLayoutVars>
          <dgm:chMax val="1"/>
          <dgm:chPref val="1"/>
        </dgm:presLayoutVars>
      </dgm:prSet>
      <dgm:spPr/>
    </dgm:pt>
    <dgm:pt modelId="{640F6F71-B651-454D-B17D-EDD4E89B52C8}" type="pres">
      <dgm:prSet presAssocID="{DCE6EFE4-BF5C-47AD-9247-288E0EDAF34B}" presName="sibTrans" presStyleLbl="sibTrans2D1" presStyleIdx="0" presStyleCnt="0"/>
      <dgm:spPr/>
    </dgm:pt>
    <dgm:pt modelId="{DDB151C8-1F79-49F4-84A2-96357E8B0D88}" type="pres">
      <dgm:prSet presAssocID="{919D7DEE-4C51-4BBC-AA8F-50D4CCCCFDFB}" presName="compNode" presStyleCnt="0"/>
      <dgm:spPr/>
    </dgm:pt>
    <dgm:pt modelId="{76935C80-D660-4BDF-98CD-15247B13FE6E}" type="pres">
      <dgm:prSet presAssocID="{919D7DEE-4C51-4BBC-AA8F-50D4CCCCFDFB}" presName="iconBgRect" presStyleLbl="bgShp" presStyleIdx="2" presStyleCnt="4"/>
      <dgm:spPr/>
    </dgm:pt>
    <dgm:pt modelId="{F8849538-8349-478B-A599-C294CBCBB3E2}" type="pres">
      <dgm:prSet presAssocID="{919D7DEE-4C51-4BBC-AA8F-50D4CCCCFDF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79A6A3B6-587C-4B8D-A63D-6DF7B0CE4BEB}" type="pres">
      <dgm:prSet presAssocID="{919D7DEE-4C51-4BBC-AA8F-50D4CCCCFDFB}" presName="spaceRect" presStyleCnt="0"/>
      <dgm:spPr/>
    </dgm:pt>
    <dgm:pt modelId="{8AC5B2EA-1237-4955-A47A-26EC1A4E429F}" type="pres">
      <dgm:prSet presAssocID="{919D7DEE-4C51-4BBC-AA8F-50D4CCCCFDFB}" presName="textRect" presStyleLbl="revTx" presStyleIdx="2" presStyleCnt="4">
        <dgm:presLayoutVars>
          <dgm:chMax val="1"/>
          <dgm:chPref val="1"/>
        </dgm:presLayoutVars>
      </dgm:prSet>
      <dgm:spPr/>
    </dgm:pt>
    <dgm:pt modelId="{DF8189B6-4B38-4B2B-B2E5-5BF57359DBC3}" type="pres">
      <dgm:prSet presAssocID="{5C91AB9A-956D-4AA8-807A-76F64360670E}" presName="sibTrans" presStyleLbl="sibTrans2D1" presStyleIdx="0" presStyleCnt="0"/>
      <dgm:spPr/>
    </dgm:pt>
    <dgm:pt modelId="{7EBE0CF6-EA33-4FB4-9141-5524F84A21F7}" type="pres">
      <dgm:prSet presAssocID="{AE7C3302-C8C1-4552-972B-202E0C830866}" presName="compNode" presStyleCnt="0"/>
      <dgm:spPr/>
    </dgm:pt>
    <dgm:pt modelId="{F6CDA859-C14A-4381-9870-791539DFBAEB}" type="pres">
      <dgm:prSet presAssocID="{AE7C3302-C8C1-4552-972B-202E0C830866}" presName="iconBgRect" presStyleLbl="bgShp" presStyleIdx="3" presStyleCnt="4"/>
      <dgm:spPr/>
    </dgm:pt>
    <dgm:pt modelId="{D528C3D6-174E-4531-AA44-E26391AACF06}" type="pres">
      <dgm:prSet presAssocID="{AE7C3302-C8C1-4552-972B-202E0C83086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D4501D9C-258E-47FF-AE8F-B6990DB98D94}" type="pres">
      <dgm:prSet presAssocID="{AE7C3302-C8C1-4552-972B-202E0C830866}" presName="spaceRect" presStyleCnt="0"/>
      <dgm:spPr/>
    </dgm:pt>
    <dgm:pt modelId="{AC10B2E8-2054-4574-8BBE-5D78C11E450B}" type="pres">
      <dgm:prSet presAssocID="{AE7C3302-C8C1-4552-972B-202E0C830866}" presName="textRect" presStyleLbl="revTx" presStyleIdx="3" presStyleCnt="4">
        <dgm:presLayoutVars>
          <dgm:chMax val="1"/>
          <dgm:chPref val="1"/>
        </dgm:presLayoutVars>
      </dgm:prSet>
      <dgm:spPr/>
    </dgm:pt>
  </dgm:ptLst>
  <dgm:cxnLst>
    <dgm:cxn modelId="{D3C8DB40-61EB-4DBA-A13F-BFAA8CE27066}" type="presOf" srcId="{919D7DEE-4C51-4BBC-AA8F-50D4CCCCFDFB}" destId="{8AC5B2EA-1237-4955-A47A-26EC1A4E429F}" srcOrd="0" destOrd="0" presId="urn:microsoft.com/office/officeart/2018/2/layout/IconCircleList"/>
    <dgm:cxn modelId="{15554264-F040-4D48-AB90-955267DCE825}" srcId="{76F8B2B9-9D5C-4570-B472-DCE975EEB19F}" destId="{AE7C3302-C8C1-4552-972B-202E0C830866}" srcOrd="3" destOrd="0" parTransId="{550D9292-4C46-4AEE-AE2A-77DF5AF77B3B}" sibTransId="{707E29AE-7668-4524-8CF7-CA4FB1CDFBF1}"/>
    <dgm:cxn modelId="{85E2597C-D6D7-4CFB-AB54-AA4B4822DEAB}" srcId="{76F8B2B9-9D5C-4570-B472-DCE975EEB19F}" destId="{989FE599-A028-4354-981E-B0D0EBEA070D}" srcOrd="1" destOrd="0" parTransId="{E5FB9BD1-EEC0-45AC-A4A9-BD116801176E}" sibTransId="{DCE6EFE4-BF5C-47AD-9247-288E0EDAF34B}"/>
    <dgm:cxn modelId="{2E5DEF8B-F862-47EF-8E47-E981EBBA224D}" type="presOf" srcId="{198440C5-090E-4263-816F-037ED647C81C}" destId="{31E94195-42FD-48C1-9451-16F24DDB73D3}" srcOrd="0" destOrd="0" presId="urn:microsoft.com/office/officeart/2018/2/layout/IconCircleList"/>
    <dgm:cxn modelId="{B688478C-E77C-46C1-A660-456238BFB0F8}" type="presOf" srcId="{989FE599-A028-4354-981E-B0D0EBEA070D}" destId="{E417A879-B834-4FC5-B829-256ADF06B8E8}" srcOrd="0" destOrd="0" presId="urn:microsoft.com/office/officeart/2018/2/layout/IconCircleList"/>
    <dgm:cxn modelId="{1C871699-2DD8-4F90-8BF2-A9A46A11DFDA}" type="presOf" srcId="{5C91AB9A-956D-4AA8-807A-76F64360670E}" destId="{DF8189B6-4B38-4B2B-B2E5-5BF57359DBC3}" srcOrd="0" destOrd="0" presId="urn:microsoft.com/office/officeart/2018/2/layout/IconCircleList"/>
    <dgm:cxn modelId="{22CDA19E-C820-46D8-A866-11D6A1E88419}" type="presOf" srcId="{AE7C3302-C8C1-4552-972B-202E0C830866}" destId="{AC10B2E8-2054-4574-8BBE-5D78C11E450B}" srcOrd="0" destOrd="0" presId="urn:microsoft.com/office/officeart/2018/2/layout/IconCircleList"/>
    <dgm:cxn modelId="{35A445AE-8A7B-4631-BE7B-90495F56BA4C}" type="presOf" srcId="{EEC7B167-3B8D-4733-94AD-47F2D4B94B41}" destId="{5D884047-15BC-40ED-B33B-478CB7A0BFAD}" srcOrd="0" destOrd="0" presId="urn:microsoft.com/office/officeart/2018/2/layout/IconCircleList"/>
    <dgm:cxn modelId="{892C9DD7-FE6F-430A-B4DD-B83405E66274}" srcId="{76F8B2B9-9D5C-4570-B472-DCE975EEB19F}" destId="{919D7DEE-4C51-4BBC-AA8F-50D4CCCCFDFB}" srcOrd="2" destOrd="0" parTransId="{5306DDD9-BFEB-4B74-8E5C-8002EA15EA7B}" sibTransId="{5C91AB9A-956D-4AA8-807A-76F64360670E}"/>
    <dgm:cxn modelId="{0FB6D1EB-FF62-41E4-9F2A-70155AE0AABB}" type="presOf" srcId="{DCE6EFE4-BF5C-47AD-9247-288E0EDAF34B}" destId="{640F6F71-B651-454D-B17D-EDD4E89B52C8}" srcOrd="0" destOrd="0" presId="urn:microsoft.com/office/officeart/2018/2/layout/IconCircleList"/>
    <dgm:cxn modelId="{E263D1FA-8F60-4E55-B812-AFB374DFBA7D}" srcId="{76F8B2B9-9D5C-4570-B472-DCE975EEB19F}" destId="{EEC7B167-3B8D-4733-94AD-47F2D4B94B41}" srcOrd="0" destOrd="0" parTransId="{1CBABB2B-55EF-48F4-A897-202267ECA8C7}" sibTransId="{198440C5-090E-4263-816F-037ED647C81C}"/>
    <dgm:cxn modelId="{B15CDAFA-0C1D-48DC-ABE2-C481F84704DF}" type="presOf" srcId="{76F8B2B9-9D5C-4570-B472-DCE975EEB19F}" destId="{DE09CFF9-BEF5-481B-ABFA-CCF1D7D8ACF6}" srcOrd="0" destOrd="0" presId="urn:microsoft.com/office/officeart/2018/2/layout/IconCircleList"/>
    <dgm:cxn modelId="{5DBB7A8A-601B-4595-A6FB-8D45195F72DA}" type="presParOf" srcId="{DE09CFF9-BEF5-481B-ABFA-CCF1D7D8ACF6}" destId="{4B1CD51B-3144-48F5-9FB9-30EC620304F0}" srcOrd="0" destOrd="0" presId="urn:microsoft.com/office/officeart/2018/2/layout/IconCircleList"/>
    <dgm:cxn modelId="{38723F6B-4837-4D13-A00D-5A04A35F74B3}" type="presParOf" srcId="{4B1CD51B-3144-48F5-9FB9-30EC620304F0}" destId="{AB10CADB-4437-44F1-BA84-E3D430A0117C}" srcOrd="0" destOrd="0" presId="urn:microsoft.com/office/officeart/2018/2/layout/IconCircleList"/>
    <dgm:cxn modelId="{3502A865-5C0F-4804-94BF-24133A7D137E}" type="presParOf" srcId="{AB10CADB-4437-44F1-BA84-E3D430A0117C}" destId="{EAE102C1-8A85-41EB-BB5B-53FD681D7D22}" srcOrd="0" destOrd="0" presId="urn:microsoft.com/office/officeart/2018/2/layout/IconCircleList"/>
    <dgm:cxn modelId="{F3E97CEB-0711-455F-AD4C-6463DBA4689D}" type="presParOf" srcId="{AB10CADB-4437-44F1-BA84-E3D430A0117C}" destId="{6A674552-1D98-4BDA-B932-62296DCEE1D1}" srcOrd="1" destOrd="0" presId="urn:microsoft.com/office/officeart/2018/2/layout/IconCircleList"/>
    <dgm:cxn modelId="{DB668995-BAFE-4161-B948-A14745377C47}" type="presParOf" srcId="{AB10CADB-4437-44F1-BA84-E3D430A0117C}" destId="{56D16EE8-89F5-479C-92C0-2781948EB4C7}" srcOrd="2" destOrd="0" presId="urn:microsoft.com/office/officeart/2018/2/layout/IconCircleList"/>
    <dgm:cxn modelId="{93FB0D1D-F634-4084-8A28-D765B0511E56}" type="presParOf" srcId="{AB10CADB-4437-44F1-BA84-E3D430A0117C}" destId="{5D884047-15BC-40ED-B33B-478CB7A0BFAD}" srcOrd="3" destOrd="0" presId="urn:microsoft.com/office/officeart/2018/2/layout/IconCircleList"/>
    <dgm:cxn modelId="{28AD987B-EDF5-4649-A262-BAEFAE099828}" type="presParOf" srcId="{4B1CD51B-3144-48F5-9FB9-30EC620304F0}" destId="{31E94195-42FD-48C1-9451-16F24DDB73D3}" srcOrd="1" destOrd="0" presId="urn:microsoft.com/office/officeart/2018/2/layout/IconCircleList"/>
    <dgm:cxn modelId="{F666F800-8407-491F-89BC-3423D5BF235D}" type="presParOf" srcId="{4B1CD51B-3144-48F5-9FB9-30EC620304F0}" destId="{8997D750-6457-4C58-9CE8-BF639C23726A}" srcOrd="2" destOrd="0" presId="urn:microsoft.com/office/officeart/2018/2/layout/IconCircleList"/>
    <dgm:cxn modelId="{C134F055-716D-4748-9D4F-70249CE590AE}" type="presParOf" srcId="{8997D750-6457-4C58-9CE8-BF639C23726A}" destId="{79F5A8E0-4E24-453D-B8F4-42C1217B96EE}" srcOrd="0" destOrd="0" presId="urn:microsoft.com/office/officeart/2018/2/layout/IconCircleList"/>
    <dgm:cxn modelId="{DB75E8B9-E0A3-4068-B0AF-70B14BF6C6AA}" type="presParOf" srcId="{8997D750-6457-4C58-9CE8-BF639C23726A}" destId="{318BAA62-3376-44AE-83F3-3B5BF6CD290B}" srcOrd="1" destOrd="0" presId="urn:microsoft.com/office/officeart/2018/2/layout/IconCircleList"/>
    <dgm:cxn modelId="{CB557F0A-B454-468B-8CC3-C4F8E22822E9}" type="presParOf" srcId="{8997D750-6457-4C58-9CE8-BF639C23726A}" destId="{5295AB50-85F0-40CE-B159-F785C15FA8A7}" srcOrd="2" destOrd="0" presId="urn:microsoft.com/office/officeart/2018/2/layout/IconCircleList"/>
    <dgm:cxn modelId="{E8C2797F-4A4E-4057-8344-B1326F5CEC65}" type="presParOf" srcId="{8997D750-6457-4C58-9CE8-BF639C23726A}" destId="{E417A879-B834-4FC5-B829-256ADF06B8E8}" srcOrd="3" destOrd="0" presId="urn:microsoft.com/office/officeart/2018/2/layout/IconCircleList"/>
    <dgm:cxn modelId="{C2BFFE2F-9CFF-401D-A976-D173ED2513BB}" type="presParOf" srcId="{4B1CD51B-3144-48F5-9FB9-30EC620304F0}" destId="{640F6F71-B651-454D-B17D-EDD4E89B52C8}" srcOrd="3" destOrd="0" presId="urn:microsoft.com/office/officeart/2018/2/layout/IconCircleList"/>
    <dgm:cxn modelId="{B71CBE6F-A577-449A-8171-B9D790E54DC8}" type="presParOf" srcId="{4B1CD51B-3144-48F5-9FB9-30EC620304F0}" destId="{DDB151C8-1F79-49F4-84A2-96357E8B0D88}" srcOrd="4" destOrd="0" presId="urn:microsoft.com/office/officeart/2018/2/layout/IconCircleList"/>
    <dgm:cxn modelId="{C21C334B-8DFE-4F9A-A8E6-D60BF0F0468B}" type="presParOf" srcId="{DDB151C8-1F79-49F4-84A2-96357E8B0D88}" destId="{76935C80-D660-4BDF-98CD-15247B13FE6E}" srcOrd="0" destOrd="0" presId="urn:microsoft.com/office/officeart/2018/2/layout/IconCircleList"/>
    <dgm:cxn modelId="{49201D25-A17C-4FDC-9640-66D8A9201FD4}" type="presParOf" srcId="{DDB151C8-1F79-49F4-84A2-96357E8B0D88}" destId="{F8849538-8349-478B-A599-C294CBCBB3E2}" srcOrd="1" destOrd="0" presId="urn:microsoft.com/office/officeart/2018/2/layout/IconCircleList"/>
    <dgm:cxn modelId="{992A648F-ABB6-4040-94AE-2F32828583AC}" type="presParOf" srcId="{DDB151C8-1F79-49F4-84A2-96357E8B0D88}" destId="{79A6A3B6-587C-4B8D-A63D-6DF7B0CE4BEB}" srcOrd="2" destOrd="0" presId="urn:microsoft.com/office/officeart/2018/2/layout/IconCircleList"/>
    <dgm:cxn modelId="{D5A7FA1E-83B5-4E31-A77A-41F2A99AFA6E}" type="presParOf" srcId="{DDB151C8-1F79-49F4-84A2-96357E8B0D88}" destId="{8AC5B2EA-1237-4955-A47A-26EC1A4E429F}" srcOrd="3" destOrd="0" presId="urn:microsoft.com/office/officeart/2018/2/layout/IconCircleList"/>
    <dgm:cxn modelId="{2DFC12CF-0565-4153-A364-C8788C0AE2E9}" type="presParOf" srcId="{4B1CD51B-3144-48F5-9FB9-30EC620304F0}" destId="{DF8189B6-4B38-4B2B-B2E5-5BF57359DBC3}" srcOrd="5" destOrd="0" presId="urn:microsoft.com/office/officeart/2018/2/layout/IconCircleList"/>
    <dgm:cxn modelId="{A34613DD-E6F8-4A74-9DAF-22A44C7A2DCC}" type="presParOf" srcId="{4B1CD51B-3144-48F5-9FB9-30EC620304F0}" destId="{7EBE0CF6-EA33-4FB4-9141-5524F84A21F7}" srcOrd="6" destOrd="0" presId="urn:microsoft.com/office/officeart/2018/2/layout/IconCircleList"/>
    <dgm:cxn modelId="{08743D53-31FA-4442-BA46-EED8C40D3DBC}" type="presParOf" srcId="{7EBE0CF6-EA33-4FB4-9141-5524F84A21F7}" destId="{F6CDA859-C14A-4381-9870-791539DFBAEB}" srcOrd="0" destOrd="0" presId="urn:microsoft.com/office/officeart/2018/2/layout/IconCircleList"/>
    <dgm:cxn modelId="{AB131367-CA10-4387-9775-BA9D8EE226AF}" type="presParOf" srcId="{7EBE0CF6-EA33-4FB4-9141-5524F84A21F7}" destId="{D528C3D6-174E-4531-AA44-E26391AACF06}" srcOrd="1" destOrd="0" presId="urn:microsoft.com/office/officeart/2018/2/layout/IconCircleList"/>
    <dgm:cxn modelId="{56369CD3-525D-46CC-9BDD-CD74D2F18DCF}" type="presParOf" srcId="{7EBE0CF6-EA33-4FB4-9141-5524F84A21F7}" destId="{D4501D9C-258E-47FF-AE8F-B6990DB98D94}" srcOrd="2" destOrd="0" presId="urn:microsoft.com/office/officeart/2018/2/layout/IconCircleList"/>
    <dgm:cxn modelId="{369C0147-CEEC-460D-A0DC-4647735654C5}" type="presParOf" srcId="{7EBE0CF6-EA33-4FB4-9141-5524F84A21F7}" destId="{AC10B2E8-2054-4574-8BBE-5D78C11E450B}"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8BEB79F-BA85-4A89-A93F-CDCFF5460CB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D2786B9-6575-484A-A000-B9C3C11D3F1B}">
      <dgm:prSet/>
      <dgm:spPr/>
      <dgm:t>
        <a:bodyPr/>
        <a:lstStyle/>
        <a:p>
          <a:pPr>
            <a:lnSpc>
              <a:spcPct val="100000"/>
            </a:lnSpc>
          </a:pPr>
          <a:r>
            <a:rPr lang="en-US"/>
            <a:t>Reveal therapeutic potential</a:t>
          </a:r>
        </a:p>
      </dgm:t>
    </dgm:pt>
    <dgm:pt modelId="{CE300550-B001-49A4-934B-182C0FD609FD}" type="parTrans" cxnId="{6C777E6F-562F-4613-8CE5-DEF9E592348E}">
      <dgm:prSet/>
      <dgm:spPr/>
      <dgm:t>
        <a:bodyPr/>
        <a:lstStyle/>
        <a:p>
          <a:endParaRPr lang="en-US"/>
        </a:p>
      </dgm:t>
    </dgm:pt>
    <dgm:pt modelId="{40BE0290-CB46-41BF-9641-964BAAA928E0}" type="sibTrans" cxnId="{6C777E6F-562F-4613-8CE5-DEF9E592348E}">
      <dgm:prSet/>
      <dgm:spPr/>
      <dgm:t>
        <a:bodyPr/>
        <a:lstStyle/>
        <a:p>
          <a:endParaRPr lang="en-US"/>
        </a:p>
      </dgm:t>
    </dgm:pt>
    <dgm:pt modelId="{34B52EC8-6C02-4884-A381-D39D9F424F51}">
      <dgm:prSet/>
      <dgm:spPr/>
      <dgm:t>
        <a:bodyPr/>
        <a:lstStyle/>
        <a:p>
          <a:pPr>
            <a:lnSpc>
              <a:spcPct val="100000"/>
            </a:lnSpc>
          </a:pPr>
          <a:r>
            <a:rPr lang="en-US"/>
            <a:t>Example: Aspirin repurposing</a:t>
          </a:r>
        </a:p>
      </dgm:t>
    </dgm:pt>
    <dgm:pt modelId="{6CAECC7F-EA50-48F4-B09C-17D27D3068C1}" type="parTrans" cxnId="{9BE55FC9-68F9-48A1-AEFD-C3CA0920A2A8}">
      <dgm:prSet/>
      <dgm:spPr/>
      <dgm:t>
        <a:bodyPr/>
        <a:lstStyle/>
        <a:p>
          <a:endParaRPr lang="en-US"/>
        </a:p>
      </dgm:t>
    </dgm:pt>
    <dgm:pt modelId="{0A798D16-9F1E-4370-9A0C-1DC92DDE606E}" type="sibTrans" cxnId="{9BE55FC9-68F9-48A1-AEFD-C3CA0920A2A8}">
      <dgm:prSet/>
      <dgm:spPr/>
      <dgm:t>
        <a:bodyPr/>
        <a:lstStyle/>
        <a:p>
          <a:endParaRPr lang="en-US"/>
        </a:p>
      </dgm:t>
    </dgm:pt>
    <dgm:pt modelId="{D7F4CEA4-8F28-4192-BDF7-E610A2672685}">
      <dgm:prSet/>
      <dgm:spPr/>
      <dgm:t>
        <a:bodyPr/>
        <a:lstStyle/>
        <a:p>
          <a:pPr>
            <a:lnSpc>
              <a:spcPct val="100000"/>
            </a:lnSpc>
          </a:pPr>
          <a:r>
            <a:rPr lang="en-US"/>
            <a:t>AI detects omics-based associations</a:t>
          </a:r>
        </a:p>
      </dgm:t>
    </dgm:pt>
    <dgm:pt modelId="{82C3ECB5-4507-4875-809B-7308EC8AA393}" type="parTrans" cxnId="{BDC2A23B-01D5-42CF-B3C0-4F2FAE418045}">
      <dgm:prSet/>
      <dgm:spPr/>
      <dgm:t>
        <a:bodyPr/>
        <a:lstStyle/>
        <a:p>
          <a:endParaRPr lang="en-US"/>
        </a:p>
      </dgm:t>
    </dgm:pt>
    <dgm:pt modelId="{A3EA650A-95AC-48FE-8E14-AE8C1A935289}" type="sibTrans" cxnId="{BDC2A23B-01D5-42CF-B3C0-4F2FAE418045}">
      <dgm:prSet/>
      <dgm:spPr/>
      <dgm:t>
        <a:bodyPr/>
        <a:lstStyle/>
        <a:p>
          <a:endParaRPr lang="en-US"/>
        </a:p>
      </dgm:t>
    </dgm:pt>
    <dgm:pt modelId="{3DCB0E9A-8D71-49AB-9A7A-56BCE06C1846}" type="pres">
      <dgm:prSet presAssocID="{D8BEB79F-BA85-4A89-A93F-CDCFF5460CBC}" presName="root" presStyleCnt="0">
        <dgm:presLayoutVars>
          <dgm:dir/>
          <dgm:resizeHandles val="exact"/>
        </dgm:presLayoutVars>
      </dgm:prSet>
      <dgm:spPr/>
    </dgm:pt>
    <dgm:pt modelId="{81F74987-0E06-4F33-9D02-44023147A995}" type="pres">
      <dgm:prSet presAssocID="{1D2786B9-6575-484A-A000-B9C3C11D3F1B}" presName="compNode" presStyleCnt="0"/>
      <dgm:spPr/>
    </dgm:pt>
    <dgm:pt modelId="{2EC505E3-9CAD-440A-90F1-645268832279}" type="pres">
      <dgm:prSet presAssocID="{1D2786B9-6575-484A-A000-B9C3C11D3F1B}" presName="bgRect" presStyleLbl="bgShp" presStyleIdx="0" presStyleCnt="3"/>
      <dgm:spPr/>
    </dgm:pt>
    <dgm:pt modelId="{D3BB856A-9FBD-4435-AC41-FEB375E29E48}" type="pres">
      <dgm:prSet presAssocID="{1D2786B9-6575-484A-A000-B9C3C11D3F1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ine"/>
        </a:ext>
      </dgm:extLst>
    </dgm:pt>
    <dgm:pt modelId="{E246D456-A12E-4F7B-88E5-D6E85DC26D4F}" type="pres">
      <dgm:prSet presAssocID="{1D2786B9-6575-484A-A000-B9C3C11D3F1B}" presName="spaceRect" presStyleCnt="0"/>
      <dgm:spPr/>
    </dgm:pt>
    <dgm:pt modelId="{C02F961D-1C7C-4D89-BE4C-858B0D5BF8D1}" type="pres">
      <dgm:prSet presAssocID="{1D2786B9-6575-484A-A000-B9C3C11D3F1B}" presName="parTx" presStyleLbl="revTx" presStyleIdx="0" presStyleCnt="3">
        <dgm:presLayoutVars>
          <dgm:chMax val="0"/>
          <dgm:chPref val="0"/>
        </dgm:presLayoutVars>
      </dgm:prSet>
      <dgm:spPr/>
    </dgm:pt>
    <dgm:pt modelId="{D7CD19B7-5A9B-43B4-A397-53943DE00A37}" type="pres">
      <dgm:prSet presAssocID="{40BE0290-CB46-41BF-9641-964BAAA928E0}" presName="sibTrans" presStyleCnt="0"/>
      <dgm:spPr/>
    </dgm:pt>
    <dgm:pt modelId="{3847EFE1-1927-44BA-950F-E029E73633FD}" type="pres">
      <dgm:prSet presAssocID="{34B52EC8-6C02-4884-A381-D39D9F424F51}" presName="compNode" presStyleCnt="0"/>
      <dgm:spPr/>
    </dgm:pt>
    <dgm:pt modelId="{98800816-5585-4906-8080-DB3FC5079252}" type="pres">
      <dgm:prSet presAssocID="{34B52EC8-6C02-4884-A381-D39D9F424F51}" presName="bgRect" presStyleLbl="bgShp" presStyleIdx="1" presStyleCnt="3"/>
      <dgm:spPr/>
    </dgm:pt>
    <dgm:pt modelId="{5C611E20-E64B-476B-91E5-47C497A7B26C}" type="pres">
      <dgm:prSet presAssocID="{34B52EC8-6C02-4884-A381-D39D9F424F5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Needle"/>
        </a:ext>
      </dgm:extLst>
    </dgm:pt>
    <dgm:pt modelId="{47EAD1A0-55BD-4C33-B464-021D7BFD2C5B}" type="pres">
      <dgm:prSet presAssocID="{34B52EC8-6C02-4884-A381-D39D9F424F51}" presName="spaceRect" presStyleCnt="0"/>
      <dgm:spPr/>
    </dgm:pt>
    <dgm:pt modelId="{8F4FE83D-5E01-4553-8419-6DB687DA72B7}" type="pres">
      <dgm:prSet presAssocID="{34B52EC8-6C02-4884-A381-D39D9F424F51}" presName="parTx" presStyleLbl="revTx" presStyleIdx="1" presStyleCnt="3">
        <dgm:presLayoutVars>
          <dgm:chMax val="0"/>
          <dgm:chPref val="0"/>
        </dgm:presLayoutVars>
      </dgm:prSet>
      <dgm:spPr/>
    </dgm:pt>
    <dgm:pt modelId="{270D3857-4081-49DF-A723-693B43E28585}" type="pres">
      <dgm:prSet presAssocID="{0A798D16-9F1E-4370-9A0C-1DC92DDE606E}" presName="sibTrans" presStyleCnt="0"/>
      <dgm:spPr/>
    </dgm:pt>
    <dgm:pt modelId="{6F9B5B87-8A47-492E-A3F7-1BFC948ED5E6}" type="pres">
      <dgm:prSet presAssocID="{D7F4CEA4-8F28-4192-BDF7-E610A2672685}" presName="compNode" presStyleCnt="0"/>
      <dgm:spPr/>
    </dgm:pt>
    <dgm:pt modelId="{F2465462-A2FD-4D4A-AEE2-96F8FF58F99C}" type="pres">
      <dgm:prSet presAssocID="{D7F4CEA4-8F28-4192-BDF7-E610A2672685}" presName="bgRect" presStyleLbl="bgShp" presStyleIdx="2" presStyleCnt="3"/>
      <dgm:spPr/>
    </dgm:pt>
    <dgm:pt modelId="{22B426C3-D4DD-42F8-968E-0A127BD8FFAC}" type="pres">
      <dgm:prSet presAssocID="{D7F4CEA4-8F28-4192-BDF7-E610A267268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r chart"/>
        </a:ext>
      </dgm:extLst>
    </dgm:pt>
    <dgm:pt modelId="{7E4977AC-584B-45A3-8FB5-C52B1F1FF098}" type="pres">
      <dgm:prSet presAssocID="{D7F4CEA4-8F28-4192-BDF7-E610A2672685}" presName="spaceRect" presStyleCnt="0"/>
      <dgm:spPr/>
    </dgm:pt>
    <dgm:pt modelId="{B7B9918B-3333-41C7-894F-42F13C0D8B30}" type="pres">
      <dgm:prSet presAssocID="{D7F4CEA4-8F28-4192-BDF7-E610A2672685}" presName="parTx" presStyleLbl="revTx" presStyleIdx="2" presStyleCnt="3">
        <dgm:presLayoutVars>
          <dgm:chMax val="0"/>
          <dgm:chPref val="0"/>
        </dgm:presLayoutVars>
      </dgm:prSet>
      <dgm:spPr/>
    </dgm:pt>
  </dgm:ptLst>
  <dgm:cxnLst>
    <dgm:cxn modelId="{BDC2A23B-01D5-42CF-B3C0-4F2FAE418045}" srcId="{D8BEB79F-BA85-4A89-A93F-CDCFF5460CBC}" destId="{D7F4CEA4-8F28-4192-BDF7-E610A2672685}" srcOrd="2" destOrd="0" parTransId="{82C3ECB5-4507-4875-809B-7308EC8AA393}" sibTransId="{A3EA650A-95AC-48FE-8E14-AE8C1A935289}"/>
    <dgm:cxn modelId="{B1B69E3C-B8FD-455B-82C6-BB0DDDF6076F}" type="presOf" srcId="{D7F4CEA4-8F28-4192-BDF7-E610A2672685}" destId="{B7B9918B-3333-41C7-894F-42F13C0D8B30}" srcOrd="0" destOrd="0" presId="urn:microsoft.com/office/officeart/2018/2/layout/IconVerticalSolidList"/>
    <dgm:cxn modelId="{6C777E6F-562F-4613-8CE5-DEF9E592348E}" srcId="{D8BEB79F-BA85-4A89-A93F-CDCFF5460CBC}" destId="{1D2786B9-6575-484A-A000-B9C3C11D3F1B}" srcOrd="0" destOrd="0" parTransId="{CE300550-B001-49A4-934B-182C0FD609FD}" sibTransId="{40BE0290-CB46-41BF-9641-964BAAA928E0}"/>
    <dgm:cxn modelId="{57282CAF-601D-4F85-A6AF-A8897E9D9AEC}" type="presOf" srcId="{34B52EC8-6C02-4884-A381-D39D9F424F51}" destId="{8F4FE83D-5E01-4553-8419-6DB687DA72B7}" srcOrd="0" destOrd="0" presId="urn:microsoft.com/office/officeart/2018/2/layout/IconVerticalSolidList"/>
    <dgm:cxn modelId="{9BE55FC9-68F9-48A1-AEFD-C3CA0920A2A8}" srcId="{D8BEB79F-BA85-4A89-A93F-CDCFF5460CBC}" destId="{34B52EC8-6C02-4884-A381-D39D9F424F51}" srcOrd="1" destOrd="0" parTransId="{6CAECC7F-EA50-48F4-B09C-17D27D3068C1}" sibTransId="{0A798D16-9F1E-4370-9A0C-1DC92DDE606E}"/>
    <dgm:cxn modelId="{031A17F3-D7C2-437D-8DA4-B9FEC37C5A21}" type="presOf" srcId="{D8BEB79F-BA85-4A89-A93F-CDCFF5460CBC}" destId="{3DCB0E9A-8D71-49AB-9A7A-56BCE06C1846}" srcOrd="0" destOrd="0" presId="urn:microsoft.com/office/officeart/2018/2/layout/IconVerticalSolidList"/>
    <dgm:cxn modelId="{6DA84EF9-FE9C-4364-BFCE-D1FFA09761C4}" type="presOf" srcId="{1D2786B9-6575-484A-A000-B9C3C11D3F1B}" destId="{C02F961D-1C7C-4D89-BE4C-858B0D5BF8D1}" srcOrd="0" destOrd="0" presId="urn:microsoft.com/office/officeart/2018/2/layout/IconVerticalSolidList"/>
    <dgm:cxn modelId="{94E79B4D-4A1F-4C08-B3D6-F710A5D0A794}" type="presParOf" srcId="{3DCB0E9A-8D71-49AB-9A7A-56BCE06C1846}" destId="{81F74987-0E06-4F33-9D02-44023147A995}" srcOrd="0" destOrd="0" presId="urn:microsoft.com/office/officeart/2018/2/layout/IconVerticalSolidList"/>
    <dgm:cxn modelId="{38DF6B57-61B3-4E23-B597-BE407AE552FE}" type="presParOf" srcId="{81F74987-0E06-4F33-9D02-44023147A995}" destId="{2EC505E3-9CAD-440A-90F1-645268832279}" srcOrd="0" destOrd="0" presId="urn:microsoft.com/office/officeart/2018/2/layout/IconVerticalSolidList"/>
    <dgm:cxn modelId="{D5735F30-76FF-4C3A-AC33-BEDDA5185636}" type="presParOf" srcId="{81F74987-0E06-4F33-9D02-44023147A995}" destId="{D3BB856A-9FBD-4435-AC41-FEB375E29E48}" srcOrd="1" destOrd="0" presId="urn:microsoft.com/office/officeart/2018/2/layout/IconVerticalSolidList"/>
    <dgm:cxn modelId="{061A119C-2B80-4A07-9CF3-0196602B0573}" type="presParOf" srcId="{81F74987-0E06-4F33-9D02-44023147A995}" destId="{E246D456-A12E-4F7B-88E5-D6E85DC26D4F}" srcOrd="2" destOrd="0" presId="urn:microsoft.com/office/officeart/2018/2/layout/IconVerticalSolidList"/>
    <dgm:cxn modelId="{555CA2ED-1438-45F1-AE8A-90FBD394DD22}" type="presParOf" srcId="{81F74987-0E06-4F33-9D02-44023147A995}" destId="{C02F961D-1C7C-4D89-BE4C-858B0D5BF8D1}" srcOrd="3" destOrd="0" presId="urn:microsoft.com/office/officeart/2018/2/layout/IconVerticalSolidList"/>
    <dgm:cxn modelId="{F0AE1048-BD4F-4D70-81A2-0C1B99868851}" type="presParOf" srcId="{3DCB0E9A-8D71-49AB-9A7A-56BCE06C1846}" destId="{D7CD19B7-5A9B-43B4-A397-53943DE00A37}" srcOrd="1" destOrd="0" presId="urn:microsoft.com/office/officeart/2018/2/layout/IconVerticalSolidList"/>
    <dgm:cxn modelId="{B630E851-B1C7-46D7-BF2A-38B8D0C048B0}" type="presParOf" srcId="{3DCB0E9A-8D71-49AB-9A7A-56BCE06C1846}" destId="{3847EFE1-1927-44BA-950F-E029E73633FD}" srcOrd="2" destOrd="0" presId="urn:microsoft.com/office/officeart/2018/2/layout/IconVerticalSolidList"/>
    <dgm:cxn modelId="{AFE669A4-D26D-456E-A163-32EF5281C285}" type="presParOf" srcId="{3847EFE1-1927-44BA-950F-E029E73633FD}" destId="{98800816-5585-4906-8080-DB3FC5079252}" srcOrd="0" destOrd="0" presId="urn:microsoft.com/office/officeart/2018/2/layout/IconVerticalSolidList"/>
    <dgm:cxn modelId="{1A23A48C-26E9-46A9-B240-34DDC130E1C1}" type="presParOf" srcId="{3847EFE1-1927-44BA-950F-E029E73633FD}" destId="{5C611E20-E64B-476B-91E5-47C497A7B26C}" srcOrd="1" destOrd="0" presId="urn:microsoft.com/office/officeart/2018/2/layout/IconVerticalSolidList"/>
    <dgm:cxn modelId="{2D761732-6497-4056-9C85-49EB15A2C1C4}" type="presParOf" srcId="{3847EFE1-1927-44BA-950F-E029E73633FD}" destId="{47EAD1A0-55BD-4C33-B464-021D7BFD2C5B}" srcOrd="2" destOrd="0" presId="urn:microsoft.com/office/officeart/2018/2/layout/IconVerticalSolidList"/>
    <dgm:cxn modelId="{0022F26D-89C2-45CB-8652-E593C5C8918C}" type="presParOf" srcId="{3847EFE1-1927-44BA-950F-E029E73633FD}" destId="{8F4FE83D-5E01-4553-8419-6DB687DA72B7}" srcOrd="3" destOrd="0" presId="urn:microsoft.com/office/officeart/2018/2/layout/IconVerticalSolidList"/>
    <dgm:cxn modelId="{EE9AFA65-A1A2-4648-AEE8-DF797A42420F}" type="presParOf" srcId="{3DCB0E9A-8D71-49AB-9A7A-56BCE06C1846}" destId="{270D3857-4081-49DF-A723-693B43E28585}" srcOrd="3" destOrd="0" presId="urn:microsoft.com/office/officeart/2018/2/layout/IconVerticalSolidList"/>
    <dgm:cxn modelId="{01779EF9-4597-401B-AF19-972CF0FDA5D2}" type="presParOf" srcId="{3DCB0E9A-8D71-49AB-9A7A-56BCE06C1846}" destId="{6F9B5B87-8A47-492E-A3F7-1BFC948ED5E6}" srcOrd="4" destOrd="0" presId="urn:microsoft.com/office/officeart/2018/2/layout/IconVerticalSolidList"/>
    <dgm:cxn modelId="{28E5C106-3D6D-47CB-A75B-9E3F4A1970AE}" type="presParOf" srcId="{6F9B5B87-8A47-492E-A3F7-1BFC948ED5E6}" destId="{F2465462-A2FD-4D4A-AEE2-96F8FF58F99C}" srcOrd="0" destOrd="0" presId="urn:microsoft.com/office/officeart/2018/2/layout/IconVerticalSolidList"/>
    <dgm:cxn modelId="{DCD3B748-2D80-4544-A600-64F40D4FEE0D}" type="presParOf" srcId="{6F9B5B87-8A47-492E-A3F7-1BFC948ED5E6}" destId="{22B426C3-D4DD-42F8-968E-0A127BD8FFAC}" srcOrd="1" destOrd="0" presId="urn:microsoft.com/office/officeart/2018/2/layout/IconVerticalSolidList"/>
    <dgm:cxn modelId="{DB23FC64-95D7-4F3A-9AA5-59AFED7E8CCB}" type="presParOf" srcId="{6F9B5B87-8A47-492E-A3F7-1BFC948ED5E6}" destId="{7E4977AC-584B-45A3-8FB5-C52B1F1FF098}" srcOrd="2" destOrd="0" presId="urn:microsoft.com/office/officeart/2018/2/layout/IconVerticalSolidList"/>
    <dgm:cxn modelId="{5E95B779-E9F0-4A5C-835B-2BF5D902CCA5}" type="presParOf" srcId="{6F9B5B87-8A47-492E-A3F7-1BFC948ED5E6}" destId="{B7B9918B-3333-41C7-894F-42F13C0D8B3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77D3BA9-3BE9-4940-9B91-3C8AD9553DC7}"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6CAFE3E-7CD1-46D9-AF05-33E23A9CF6C9}">
      <dgm:prSet/>
      <dgm:spPr/>
      <dgm:t>
        <a:bodyPr/>
        <a:lstStyle/>
        <a:p>
          <a:pPr>
            <a:defRPr cap="all"/>
          </a:pPr>
          <a:r>
            <a:rPr lang="en-US"/>
            <a:t>Based on shared mechanisms</a:t>
          </a:r>
        </a:p>
      </dgm:t>
    </dgm:pt>
    <dgm:pt modelId="{6D6972A3-F29D-495C-BB88-5D6FC5950138}" type="parTrans" cxnId="{16564552-7E7D-4D8D-B658-D00D82C81813}">
      <dgm:prSet/>
      <dgm:spPr/>
      <dgm:t>
        <a:bodyPr/>
        <a:lstStyle/>
        <a:p>
          <a:endParaRPr lang="en-US"/>
        </a:p>
      </dgm:t>
    </dgm:pt>
    <dgm:pt modelId="{F62E4367-C812-4782-AC95-32EC37BC7B1A}" type="sibTrans" cxnId="{16564552-7E7D-4D8D-B658-D00D82C81813}">
      <dgm:prSet/>
      <dgm:spPr/>
      <dgm:t>
        <a:bodyPr/>
        <a:lstStyle/>
        <a:p>
          <a:endParaRPr lang="en-US"/>
        </a:p>
      </dgm:t>
    </dgm:pt>
    <dgm:pt modelId="{A4449CE1-8632-427B-A6A6-34DFE6270D3B}">
      <dgm:prSet/>
      <dgm:spPr/>
      <dgm:t>
        <a:bodyPr/>
        <a:lstStyle/>
        <a:p>
          <a:pPr>
            <a:defRPr cap="all"/>
          </a:pPr>
          <a:r>
            <a:rPr lang="en-US"/>
            <a:t>Uses high-throughput screening</a:t>
          </a:r>
        </a:p>
      </dgm:t>
    </dgm:pt>
    <dgm:pt modelId="{751BB0B3-B02B-4A30-A3F2-E4D353772538}" type="parTrans" cxnId="{3F12D3B8-5047-4B77-BEE4-8D634B8C2161}">
      <dgm:prSet/>
      <dgm:spPr/>
      <dgm:t>
        <a:bodyPr/>
        <a:lstStyle/>
        <a:p>
          <a:endParaRPr lang="en-US"/>
        </a:p>
      </dgm:t>
    </dgm:pt>
    <dgm:pt modelId="{CF46D380-7F21-4780-82F9-C0932E70872B}" type="sibTrans" cxnId="{3F12D3B8-5047-4B77-BEE4-8D634B8C2161}">
      <dgm:prSet/>
      <dgm:spPr/>
      <dgm:t>
        <a:bodyPr/>
        <a:lstStyle/>
        <a:p>
          <a:endParaRPr lang="en-US"/>
        </a:p>
      </dgm:t>
    </dgm:pt>
    <dgm:pt modelId="{9D46DEC7-CCF3-47FD-B769-C523133A57EB}">
      <dgm:prSet/>
      <dgm:spPr/>
      <dgm:t>
        <a:bodyPr/>
        <a:lstStyle/>
        <a:p>
          <a:pPr>
            <a:defRPr cap="all"/>
          </a:pPr>
          <a:r>
            <a:rPr lang="en-US"/>
            <a:t>Connectivity mapping studies</a:t>
          </a:r>
        </a:p>
      </dgm:t>
    </dgm:pt>
    <dgm:pt modelId="{FB1B6A82-43CE-4760-A171-72F586C34114}" type="parTrans" cxnId="{4BB78990-6F6C-49E3-8225-749C11226168}">
      <dgm:prSet/>
      <dgm:spPr/>
      <dgm:t>
        <a:bodyPr/>
        <a:lstStyle/>
        <a:p>
          <a:endParaRPr lang="en-US"/>
        </a:p>
      </dgm:t>
    </dgm:pt>
    <dgm:pt modelId="{46B4FABE-6D4E-4358-93A1-2EE4EBF7B1D6}" type="sibTrans" cxnId="{4BB78990-6F6C-49E3-8225-749C11226168}">
      <dgm:prSet/>
      <dgm:spPr/>
      <dgm:t>
        <a:bodyPr/>
        <a:lstStyle/>
        <a:p>
          <a:endParaRPr lang="en-US"/>
        </a:p>
      </dgm:t>
    </dgm:pt>
    <dgm:pt modelId="{CE7C28EE-F86D-42FA-A1FA-CA536C12846C}" type="pres">
      <dgm:prSet presAssocID="{977D3BA9-3BE9-4940-9B91-3C8AD9553DC7}" presName="root" presStyleCnt="0">
        <dgm:presLayoutVars>
          <dgm:dir/>
          <dgm:resizeHandles val="exact"/>
        </dgm:presLayoutVars>
      </dgm:prSet>
      <dgm:spPr/>
    </dgm:pt>
    <dgm:pt modelId="{488B3992-12DF-4A17-8324-165C3B0BBEF5}" type="pres">
      <dgm:prSet presAssocID="{C6CAFE3E-7CD1-46D9-AF05-33E23A9CF6C9}" presName="compNode" presStyleCnt="0"/>
      <dgm:spPr/>
    </dgm:pt>
    <dgm:pt modelId="{82AB4D78-B8FD-403E-850E-067610082556}" type="pres">
      <dgm:prSet presAssocID="{C6CAFE3E-7CD1-46D9-AF05-33E23A9CF6C9}" presName="iconBgRect" presStyleLbl="bgShp" presStyleIdx="0" presStyleCnt="3"/>
      <dgm:spPr>
        <a:prstGeom prst="round2DiagRect">
          <a:avLst>
            <a:gd name="adj1" fmla="val 29727"/>
            <a:gd name="adj2" fmla="val 0"/>
          </a:avLst>
        </a:prstGeom>
      </dgm:spPr>
    </dgm:pt>
    <dgm:pt modelId="{C2B7E5AF-51B9-467E-8339-9892E71EA130}" type="pres">
      <dgm:prSet presAssocID="{C6CAFE3E-7CD1-46D9-AF05-33E23A9CF6C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AECF0E4F-5952-4A9F-BA25-7DD1B6FD29F9}" type="pres">
      <dgm:prSet presAssocID="{C6CAFE3E-7CD1-46D9-AF05-33E23A9CF6C9}" presName="spaceRect" presStyleCnt="0"/>
      <dgm:spPr/>
    </dgm:pt>
    <dgm:pt modelId="{C77360DA-670E-4094-B739-18F7C9EBB3BB}" type="pres">
      <dgm:prSet presAssocID="{C6CAFE3E-7CD1-46D9-AF05-33E23A9CF6C9}" presName="textRect" presStyleLbl="revTx" presStyleIdx="0" presStyleCnt="3">
        <dgm:presLayoutVars>
          <dgm:chMax val="1"/>
          <dgm:chPref val="1"/>
        </dgm:presLayoutVars>
      </dgm:prSet>
      <dgm:spPr/>
    </dgm:pt>
    <dgm:pt modelId="{0E475174-CC51-4D10-B946-2B5DBFBB7243}" type="pres">
      <dgm:prSet presAssocID="{F62E4367-C812-4782-AC95-32EC37BC7B1A}" presName="sibTrans" presStyleCnt="0"/>
      <dgm:spPr/>
    </dgm:pt>
    <dgm:pt modelId="{2B0460D7-0FC7-47C6-A9C0-5DE095B3D4FD}" type="pres">
      <dgm:prSet presAssocID="{A4449CE1-8632-427B-A6A6-34DFE6270D3B}" presName="compNode" presStyleCnt="0"/>
      <dgm:spPr/>
    </dgm:pt>
    <dgm:pt modelId="{8B398E9E-BE4F-4BF5-A703-84AA9CD2233E}" type="pres">
      <dgm:prSet presAssocID="{A4449CE1-8632-427B-A6A6-34DFE6270D3B}" presName="iconBgRect" presStyleLbl="bgShp" presStyleIdx="1" presStyleCnt="3"/>
      <dgm:spPr>
        <a:prstGeom prst="round2DiagRect">
          <a:avLst>
            <a:gd name="adj1" fmla="val 29727"/>
            <a:gd name="adj2" fmla="val 0"/>
          </a:avLst>
        </a:prstGeom>
      </dgm:spPr>
    </dgm:pt>
    <dgm:pt modelId="{8FAAB694-B129-4A5E-9FB8-639D6862147E}" type="pres">
      <dgm:prSet presAssocID="{A4449CE1-8632-427B-A6A6-34DFE6270D3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g under Magnifying Glass"/>
        </a:ext>
      </dgm:extLst>
    </dgm:pt>
    <dgm:pt modelId="{F7373080-8685-4612-A5F8-FFE698635CE4}" type="pres">
      <dgm:prSet presAssocID="{A4449CE1-8632-427B-A6A6-34DFE6270D3B}" presName="spaceRect" presStyleCnt="0"/>
      <dgm:spPr/>
    </dgm:pt>
    <dgm:pt modelId="{211341A2-965C-496C-921E-D831AA577EA9}" type="pres">
      <dgm:prSet presAssocID="{A4449CE1-8632-427B-A6A6-34DFE6270D3B}" presName="textRect" presStyleLbl="revTx" presStyleIdx="1" presStyleCnt="3">
        <dgm:presLayoutVars>
          <dgm:chMax val="1"/>
          <dgm:chPref val="1"/>
        </dgm:presLayoutVars>
      </dgm:prSet>
      <dgm:spPr/>
    </dgm:pt>
    <dgm:pt modelId="{A57073C1-7BD5-4E99-AB60-4F733449819A}" type="pres">
      <dgm:prSet presAssocID="{CF46D380-7F21-4780-82F9-C0932E70872B}" presName="sibTrans" presStyleCnt="0"/>
      <dgm:spPr/>
    </dgm:pt>
    <dgm:pt modelId="{52C1B2A7-3931-45CE-999D-CE3ECFBF3AB2}" type="pres">
      <dgm:prSet presAssocID="{9D46DEC7-CCF3-47FD-B769-C523133A57EB}" presName="compNode" presStyleCnt="0"/>
      <dgm:spPr/>
    </dgm:pt>
    <dgm:pt modelId="{45F93FA9-4EE8-4DF9-9B62-FC0903073F5A}" type="pres">
      <dgm:prSet presAssocID="{9D46DEC7-CCF3-47FD-B769-C523133A57EB}" presName="iconBgRect" presStyleLbl="bgShp" presStyleIdx="2" presStyleCnt="3"/>
      <dgm:spPr>
        <a:prstGeom prst="round2DiagRect">
          <a:avLst>
            <a:gd name="adj1" fmla="val 29727"/>
            <a:gd name="adj2" fmla="val 0"/>
          </a:avLst>
        </a:prstGeom>
      </dgm:spPr>
    </dgm:pt>
    <dgm:pt modelId="{DA568464-7992-437D-919F-737D8D66493C}" type="pres">
      <dgm:prSet presAssocID="{9D46DEC7-CCF3-47FD-B769-C523133A57E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p with pin"/>
        </a:ext>
      </dgm:extLst>
    </dgm:pt>
    <dgm:pt modelId="{B09789E7-4BE9-499B-AFD4-89BB55CDECBB}" type="pres">
      <dgm:prSet presAssocID="{9D46DEC7-CCF3-47FD-B769-C523133A57EB}" presName="spaceRect" presStyleCnt="0"/>
      <dgm:spPr/>
    </dgm:pt>
    <dgm:pt modelId="{A922DDEA-BC90-4E3B-B519-85759669A7A5}" type="pres">
      <dgm:prSet presAssocID="{9D46DEC7-CCF3-47FD-B769-C523133A57EB}" presName="textRect" presStyleLbl="revTx" presStyleIdx="2" presStyleCnt="3">
        <dgm:presLayoutVars>
          <dgm:chMax val="1"/>
          <dgm:chPref val="1"/>
        </dgm:presLayoutVars>
      </dgm:prSet>
      <dgm:spPr/>
    </dgm:pt>
  </dgm:ptLst>
  <dgm:cxnLst>
    <dgm:cxn modelId="{1B62D813-140B-4D68-B4A5-47D3516E1856}" type="presOf" srcId="{C6CAFE3E-7CD1-46D9-AF05-33E23A9CF6C9}" destId="{C77360DA-670E-4094-B739-18F7C9EBB3BB}" srcOrd="0" destOrd="0" presId="urn:microsoft.com/office/officeart/2018/5/layout/IconLeafLabelList"/>
    <dgm:cxn modelId="{8442702D-104F-476F-AFE7-BCA6E4A8A114}" type="presOf" srcId="{A4449CE1-8632-427B-A6A6-34DFE6270D3B}" destId="{211341A2-965C-496C-921E-D831AA577EA9}" srcOrd="0" destOrd="0" presId="urn:microsoft.com/office/officeart/2018/5/layout/IconLeafLabelList"/>
    <dgm:cxn modelId="{16564552-7E7D-4D8D-B658-D00D82C81813}" srcId="{977D3BA9-3BE9-4940-9B91-3C8AD9553DC7}" destId="{C6CAFE3E-7CD1-46D9-AF05-33E23A9CF6C9}" srcOrd="0" destOrd="0" parTransId="{6D6972A3-F29D-495C-BB88-5D6FC5950138}" sibTransId="{F62E4367-C812-4782-AC95-32EC37BC7B1A}"/>
    <dgm:cxn modelId="{136B997F-9B0C-4718-A466-7473B1CF2831}" type="presOf" srcId="{9D46DEC7-CCF3-47FD-B769-C523133A57EB}" destId="{A922DDEA-BC90-4E3B-B519-85759669A7A5}" srcOrd="0" destOrd="0" presId="urn:microsoft.com/office/officeart/2018/5/layout/IconLeafLabelList"/>
    <dgm:cxn modelId="{4BB78990-6F6C-49E3-8225-749C11226168}" srcId="{977D3BA9-3BE9-4940-9B91-3C8AD9553DC7}" destId="{9D46DEC7-CCF3-47FD-B769-C523133A57EB}" srcOrd="2" destOrd="0" parTransId="{FB1B6A82-43CE-4760-A171-72F586C34114}" sibTransId="{46B4FABE-6D4E-4358-93A1-2EE4EBF7B1D6}"/>
    <dgm:cxn modelId="{3F12D3B8-5047-4B77-BEE4-8D634B8C2161}" srcId="{977D3BA9-3BE9-4940-9B91-3C8AD9553DC7}" destId="{A4449CE1-8632-427B-A6A6-34DFE6270D3B}" srcOrd="1" destOrd="0" parTransId="{751BB0B3-B02B-4A30-A3F2-E4D353772538}" sibTransId="{CF46D380-7F21-4780-82F9-C0932E70872B}"/>
    <dgm:cxn modelId="{258832E8-7A51-4388-B5AD-2A7F12099F70}" type="presOf" srcId="{977D3BA9-3BE9-4940-9B91-3C8AD9553DC7}" destId="{CE7C28EE-F86D-42FA-A1FA-CA536C12846C}" srcOrd="0" destOrd="0" presId="urn:microsoft.com/office/officeart/2018/5/layout/IconLeafLabelList"/>
    <dgm:cxn modelId="{111819DF-8CD6-4174-9D0D-4F71EEA8734E}" type="presParOf" srcId="{CE7C28EE-F86D-42FA-A1FA-CA536C12846C}" destId="{488B3992-12DF-4A17-8324-165C3B0BBEF5}" srcOrd="0" destOrd="0" presId="urn:microsoft.com/office/officeart/2018/5/layout/IconLeafLabelList"/>
    <dgm:cxn modelId="{8E5ECF62-C23F-4FA3-BA71-8B4F64652FDD}" type="presParOf" srcId="{488B3992-12DF-4A17-8324-165C3B0BBEF5}" destId="{82AB4D78-B8FD-403E-850E-067610082556}" srcOrd="0" destOrd="0" presId="urn:microsoft.com/office/officeart/2018/5/layout/IconLeafLabelList"/>
    <dgm:cxn modelId="{B4371CCB-B062-449B-AAAB-5DE2A374AF6D}" type="presParOf" srcId="{488B3992-12DF-4A17-8324-165C3B0BBEF5}" destId="{C2B7E5AF-51B9-467E-8339-9892E71EA130}" srcOrd="1" destOrd="0" presId="urn:microsoft.com/office/officeart/2018/5/layout/IconLeafLabelList"/>
    <dgm:cxn modelId="{1D7A0130-14EE-481C-84B4-5A77704191CF}" type="presParOf" srcId="{488B3992-12DF-4A17-8324-165C3B0BBEF5}" destId="{AECF0E4F-5952-4A9F-BA25-7DD1B6FD29F9}" srcOrd="2" destOrd="0" presId="urn:microsoft.com/office/officeart/2018/5/layout/IconLeafLabelList"/>
    <dgm:cxn modelId="{41CD6317-7975-4636-9009-98BADFE1A739}" type="presParOf" srcId="{488B3992-12DF-4A17-8324-165C3B0BBEF5}" destId="{C77360DA-670E-4094-B739-18F7C9EBB3BB}" srcOrd="3" destOrd="0" presId="urn:microsoft.com/office/officeart/2018/5/layout/IconLeafLabelList"/>
    <dgm:cxn modelId="{E0FCC6F2-02D7-47E8-AFDE-940D55146E46}" type="presParOf" srcId="{CE7C28EE-F86D-42FA-A1FA-CA536C12846C}" destId="{0E475174-CC51-4D10-B946-2B5DBFBB7243}" srcOrd="1" destOrd="0" presId="urn:microsoft.com/office/officeart/2018/5/layout/IconLeafLabelList"/>
    <dgm:cxn modelId="{DC25430F-74BF-4DC3-9322-01DB3A34824C}" type="presParOf" srcId="{CE7C28EE-F86D-42FA-A1FA-CA536C12846C}" destId="{2B0460D7-0FC7-47C6-A9C0-5DE095B3D4FD}" srcOrd="2" destOrd="0" presId="urn:microsoft.com/office/officeart/2018/5/layout/IconLeafLabelList"/>
    <dgm:cxn modelId="{24639B16-219A-4AC1-A2BE-3BBFC720C31E}" type="presParOf" srcId="{2B0460D7-0FC7-47C6-A9C0-5DE095B3D4FD}" destId="{8B398E9E-BE4F-4BF5-A703-84AA9CD2233E}" srcOrd="0" destOrd="0" presId="urn:microsoft.com/office/officeart/2018/5/layout/IconLeafLabelList"/>
    <dgm:cxn modelId="{77731A47-1814-4138-A36B-B76650553102}" type="presParOf" srcId="{2B0460D7-0FC7-47C6-A9C0-5DE095B3D4FD}" destId="{8FAAB694-B129-4A5E-9FB8-639D6862147E}" srcOrd="1" destOrd="0" presId="urn:microsoft.com/office/officeart/2018/5/layout/IconLeafLabelList"/>
    <dgm:cxn modelId="{7EC2FC8D-9D45-45FC-91D3-339C9336849B}" type="presParOf" srcId="{2B0460D7-0FC7-47C6-A9C0-5DE095B3D4FD}" destId="{F7373080-8685-4612-A5F8-FFE698635CE4}" srcOrd="2" destOrd="0" presId="urn:microsoft.com/office/officeart/2018/5/layout/IconLeafLabelList"/>
    <dgm:cxn modelId="{C81C92F4-A086-43DE-9B80-9DCF0D74C7BB}" type="presParOf" srcId="{2B0460D7-0FC7-47C6-A9C0-5DE095B3D4FD}" destId="{211341A2-965C-496C-921E-D831AA577EA9}" srcOrd="3" destOrd="0" presId="urn:microsoft.com/office/officeart/2018/5/layout/IconLeafLabelList"/>
    <dgm:cxn modelId="{4FB82FEC-CA9E-4FB1-B808-2364F3718DB1}" type="presParOf" srcId="{CE7C28EE-F86D-42FA-A1FA-CA536C12846C}" destId="{A57073C1-7BD5-4E99-AB60-4F733449819A}" srcOrd="3" destOrd="0" presId="urn:microsoft.com/office/officeart/2018/5/layout/IconLeafLabelList"/>
    <dgm:cxn modelId="{937B7971-D474-412E-B430-7D2113FDEF6F}" type="presParOf" srcId="{CE7C28EE-F86D-42FA-A1FA-CA536C12846C}" destId="{52C1B2A7-3931-45CE-999D-CE3ECFBF3AB2}" srcOrd="4" destOrd="0" presId="urn:microsoft.com/office/officeart/2018/5/layout/IconLeafLabelList"/>
    <dgm:cxn modelId="{5CDDC3CE-B51F-4B6E-9243-E74576E75E72}" type="presParOf" srcId="{52C1B2A7-3931-45CE-999D-CE3ECFBF3AB2}" destId="{45F93FA9-4EE8-4DF9-9B62-FC0903073F5A}" srcOrd="0" destOrd="0" presId="urn:microsoft.com/office/officeart/2018/5/layout/IconLeafLabelList"/>
    <dgm:cxn modelId="{3F840B85-89EE-4AF7-A428-CA0EB52611D0}" type="presParOf" srcId="{52C1B2A7-3931-45CE-999D-CE3ECFBF3AB2}" destId="{DA568464-7992-437D-919F-737D8D66493C}" srcOrd="1" destOrd="0" presId="urn:microsoft.com/office/officeart/2018/5/layout/IconLeafLabelList"/>
    <dgm:cxn modelId="{E5286CC4-0742-45F1-80E8-1DC4C0FAED60}" type="presParOf" srcId="{52C1B2A7-3931-45CE-999D-CE3ECFBF3AB2}" destId="{B09789E7-4BE9-499B-AFD4-89BB55CDECBB}" srcOrd="2" destOrd="0" presId="urn:microsoft.com/office/officeart/2018/5/layout/IconLeafLabelList"/>
    <dgm:cxn modelId="{97352E42-B0D7-4543-B7E1-52BCD7BA9CDF}" type="presParOf" srcId="{52C1B2A7-3931-45CE-999D-CE3ECFBF3AB2}" destId="{A922DDEA-BC90-4E3B-B519-85759669A7A5}"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8E84B89-0DCA-43B5-ACE1-527098E513B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0A28FA5-7541-4D73-923D-9C63CCD04E57}">
      <dgm:prSet/>
      <dgm:spPr/>
      <dgm:t>
        <a:bodyPr/>
        <a:lstStyle/>
        <a:p>
          <a:r>
            <a:rPr lang="en-US"/>
            <a:t>• Molecular docking, graph networks</a:t>
          </a:r>
        </a:p>
      </dgm:t>
    </dgm:pt>
    <dgm:pt modelId="{C260403C-AE91-4167-AFF4-1B4E8A719F25}" type="parTrans" cxnId="{C01FA427-99BB-41AC-A547-203C801727F9}">
      <dgm:prSet/>
      <dgm:spPr/>
      <dgm:t>
        <a:bodyPr/>
        <a:lstStyle/>
        <a:p>
          <a:endParaRPr lang="en-US"/>
        </a:p>
      </dgm:t>
    </dgm:pt>
    <dgm:pt modelId="{E88D3E6F-DD55-4B23-9235-036E07CA3F51}" type="sibTrans" cxnId="{C01FA427-99BB-41AC-A547-203C801727F9}">
      <dgm:prSet/>
      <dgm:spPr/>
      <dgm:t>
        <a:bodyPr/>
        <a:lstStyle/>
        <a:p>
          <a:endParaRPr lang="en-US"/>
        </a:p>
      </dgm:t>
    </dgm:pt>
    <dgm:pt modelId="{2F2DD9D2-845F-4425-9918-EEC4CBA48458}">
      <dgm:prSet/>
      <dgm:spPr/>
      <dgm:t>
        <a:bodyPr/>
        <a:lstStyle/>
        <a:p>
          <a:r>
            <a:rPr lang="en-US"/>
            <a:t>• Tools: AutoDock, Glide, AlphaFold2</a:t>
          </a:r>
        </a:p>
      </dgm:t>
    </dgm:pt>
    <dgm:pt modelId="{C15D0948-42B0-45D4-AB97-561DC39729B6}" type="parTrans" cxnId="{1BA65A72-A242-4338-9DD1-049EBA16B52F}">
      <dgm:prSet/>
      <dgm:spPr/>
      <dgm:t>
        <a:bodyPr/>
        <a:lstStyle/>
        <a:p>
          <a:endParaRPr lang="en-US"/>
        </a:p>
      </dgm:t>
    </dgm:pt>
    <dgm:pt modelId="{A6A50107-4084-48C3-9694-8AB2CBE930D1}" type="sibTrans" cxnId="{1BA65A72-A242-4338-9DD1-049EBA16B52F}">
      <dgm:prSet/>
      <dgm:spPr/>
      <dgm:t>
        <a:bodyPr/>
        <a:lstStyle/>
        <a:p>
          <a:endParaRPr lang="en-US"/>
        </a:p>
      </dgm:t>
    </dgm:pt>
    <dgm:pt modelId="{3479810F-6CB2-4475-965D-BFAAF4BDD86C}">
      <dgm:prSet/>
      <dgm:spPr/>
      <dgm:t>
        <a:bodyPr/>
        <a:lstStyle/>
        <a:p>
          <a:r>
            <a:rPr lang="en-US"/>
            <a:t>• Predicts novel drug-target interactions</a:t>
          </a:r>
        </a:p>
      </dgm:t>
    </dgm:pt>
    <dgm:pt modelId="{8D6B9600-12DA-4F40-9F71-E29F38CAC94D}" type="parTrans" cxnId="{059C2BDD-E609-4CCE-AF54-6BC59CD7DDF4}">
      <dgm:prSet/>
      <dgm:spPr/>
      <dgm:t>
        <a:bodyPr/>
        <a:lstStyle/>
        <a:p>
          <a:endParaRPr lang="en-US"/>
        </a:p>
      </dgm:t>
    </dgm:pt>
    <dgm:pt modelId="{1A29E3C1-BB4D-4FC7-A776-2C8CEA2E0885}" type="sibTrans" cxnId="{059C2BDD-E609-4CCE-AF54-6BC59CD7DDF4}">
      <dgm:prSet/>
      <dgm:spPr/>
      <dgm:t>
        <a:bodyPr/>
        <a:lstStyle/>
        <a:p>
          <a:endParaRPr lang="en-US"/>
        </a:p>
      </dgm:t>
    </dgm:pt>
    <dgm:pt modelId="{19083DBC-A71E-48CA-95AF-5C37DFE4D444}" type="pres">
      <dgm:prSet presAssocID="{B8E84B89-0DCA-43B5-ACE1-527098E513B6}" presName="root" presStyleCnt="0">
        <dgm:presLayoutVars>
          <dgm:dir/>
          <dgm:resizeHandles val="exact"/>
        </dgm:presLayoutVars>
      </dgm:prSet>
      <dgm:spPr/>
    </dgm:pt>
    <dgm:pt modelId="{64CBA52C-20A0-4937-AA7C-24154E8BF762}" type="pres">
      <dgm:prSet presAssocID="{60A28FA5-7541-4D73-923D-9C63CCD04E57}" presName="compNode" presStyleCnt="0"/>
      <dgm:spPr/>
    </dgm:pt>
    <dgm:pt modelId="{D1345FC1-E533-4E32-9F7A-48F0431B69E6}" type="pres">
      <dgm:prSet presAssocID="{60A28FA5-7541-4D73-923D-9C63CCD04E57}" presName="bgRect" presStyleLbl="bgShp" presStyleIdx="0" presStyleCnt="3"/>
      <dgm:spPr/>
    </dgm:pt>
    <dgm:pt modelId="{D9C263C8-6556-45AF-BB75-483FAB753A4B}" type="pres">
      <dgm:prSet presAssocID="{60A28FA5-7541-4D73-923D-9C63CCD04E5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twork"/>
        </a:ext>
      </dgm:extLst>
    </dgm:pt>
    <dgm:pt modelId="{3CD0D44B-95E6-4182-8D97-730833557891}" type="pres">
      <dgm:prSet presAssocID="{60A28FA5-7541-4D73-923D-9C63CCD04E57}" presName="spaceRect" presStyleCnt="0"/>
      <dgm:spPr/>
    </dgm:pt>
    <dgm:pt modelId="{A50E5970-C784-4F9F-8967-F8FC4F882317}" type="pres">
      <dgm:prSet presAssocID="{60A28FA5-7541-4D73-923D-9C63CCD04E57}" presName="parTx" presStyleLbl="revTx" presStyleIdx="0" presStyleCnt="3">
        <dgm:presLayoutVars>
          <dgm:chMax val="0"/>
          <dgm:chPref val="0"/>
        </dgm:presLayoutVars>
      </dgm:prSet>
      <dgm:spPr/>
    </dgm:pt>
    <dgm:pt modelId="{0CD7CE87-1A1B-4776-AF32-C95374E91EF6}" type="pres">
      <dgm:prSet presAssocID="{E88D3E6F-DD55-4B23-9235-036E07CA3F51}" presName="sibTrans" presStyleCnt="0"/>
      <dgm:spPr/>
    </dgm:pt>
    <dgm:pt modelId="{FE1775D8-1272-4308-8E44-AEF712FF34D3}" type="pres">
      <dgm:prSet presAssocID="{2F2DD9D2-845F-4425-9918-EEC4CBA48458}" presName="compNode" presStyleCnt="0"/>
      <dgm:spPr/>
    </dgm:pt>
    <dgm:pt modelId="{FDC00F6C-892B-4572-A79A-05FB1D047D78}" type="pres">
      <dgm:prSet presAssocID="{2F2DD9D2-845F-4425-9918-EEC4CBA48458}" presName="bgRect" presStyleLbl="bgShp" presStyleIdx="1" presStyleCnt="3"/>
      <dgm:spPr/>
    </dgm:pt>
    <dgm:pt modelId="{7CCC7E68-8F47-4585-AF04-B4A93EF673B4}" type="pres">
      <dgm:prSet presAssocID="{2F2DD9D2-845F-4425-9918-EEC4CBA4845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ateboard"/>
        </a:ext>
      </dgm:extLst>
    </dgm:pt>
    <dgm:pt modelId="{152CF86C-425F-4C41-8073-563F1C7C1861}" type="pres">
      <dgm:prSet presAssocID="{2F2DD9D2-845F-4425-9918-EEC4CBA48458}" presName="spaceRect" presStyleCnt="0"/>
      <dgm:spPr/>
    </dgm:pt>
    <dgm:pt modelId="{5F9AE998-18DB-4C5C-99CB-E76B6E75E797}" type="pres">
      <dgm:prSet presAssocID="{2F2DD9D2-845F-4425-9918-EEC4CBA48458}" presName="parTx" presStyleLbl="revTx" presStyleIdx="1" presStyleCnt="3">
        <dgm:presLayoutVars>
          <dgm:chMax val="0"/>
          <dgm:chPref val="0"/>
        </dgm:presLayoutVars>
      </dgm:prSet>
      <dgm:spPr/>
    </dgm:pt>
    <dgm:pt modelId="{67DDC688-94BB-465B-882E-32925C55FA12}" type="pres">
      <dgm:prSet presAssocID="{A6A50107-4084-48C3-9694-8AB2CBE930D1}" presName="sibTrans" presStyleCnt="0"/>
      <dgm:spPr/>
    </dgm:pt>
    <dgm:pt modelId="{3F5146B2-1CCF-4AE4-963C-47BCFD1AC8C8}" type="pres">
      <dgm:prSet presAssocID="{3479810F-6CB2-4475-965D-BFAAF4BDD86C}" presName="compNode" presStyleCnt="0"/>
      <dgm:spPr/>
    </dgm:pt>
    <dgm:pt modelId="{F740C22D-AEF4-4FB9-98BC-E2F1E971765D}" type="pres">
      <dgm:prSet presAssocID="{3479810F-6CB2-4475-965D-BFAAF4BDD86C}" presName="bgRect" presStyleLbl="bgShp" presStyleIdx="2" presStyleCnt="3"/>
      <dgm:spPr/>
    </dgm:pt>
    <dgm:pt modelId="{CE7F96DD-059B-4CAA-88B0-0A1069DB763F}" type="pres">
      <dgm:prSet presAssocID="{3479810F-6CB2-4475-965D-BFAAF4BDD86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ine"/>
        </a:ext>
      </dgm:extLst>
    </dgm:pt>
    <dgm:pt modelId="{990970E6-A8D8-44D2-A74F-22156385FE99}" type="pres">
      <dgm:prSet presAssocID="{3479810F-6CB2-4475-965D-BFAAF4BDD86C}" presName="spaceRect" presStyleCnt="0"/>
      <dgm:spPr/>
    </dgm:pt>
    <dgm:pt modelId="{408C26E3-64BE-4F4E-AE2C-F16765F54F47}" type="pres">
      <dgm:prSet presAssocID="{3479810F-6CB2-4475-965D-BFAAF4BDD86C}" presName="parTx" presStyleLbl="revTx" presStyleIdx="2" presStyleCnt="3">
        <dgm:presLayoutVars>
          <dgm:chMax val="0"/>
          <dgm:chPref val="0"/>
        </dgm:presLayoutVars>
      </dgm:prSet>
      <dgm:spPr/>
    </dgm:pt>
  </dgm:ptLst>
  <dgm:cxnLst>
    <dgm:cxn modelId="{26EB1220-F6D4-458A-8A46-FB11B2FBFD4D}" type="presOf" srcId="{60A28FA5-7541-4D73-923D-9C63CCD04E57}" destId="{A50E5970-C784-4F9F-8967-F8FC4F882317}" srcOrd="0" destOrd="0" presId="urn:microsoft.com/office/officeart/2018/2/layout/IconVerticalSolidList"/>
    <dgm:cxn modelId="{C01FA427-99BB-41AC-A547-203C801727F9}" srcId="{B8E84B89-0DCA-43B5-ACE1-527098E513B6}" destId="{60A28FA5-7541-4D73-923D-9C63CCD04E57}" srcOrd="0" destOrd="0" parTransId="{C260403C-AE91-4167-AFF4-1B4E8A719F25}" sibTransId="{E88D3E6F-DD55-4B23-9235-036E07CA3F51}"/>
    <dgm:cxn modelId="{188E136D-558A-493C-99A7-2B495A8E1B17}" type="presOf" srcId="{2F2DD9D2-845F-4425-9918-EEC4CBA48458}" destId="{5F9AE998-18DB-4C5C-99CB-E76B6E75E797}" srcOrd="0" destOrd="0" presId="urn:microsoft.com/office/officeart/2018/2/layout/IconVerticalSolidList"/>
    <dgm:cxn modelId="{1BA65A72-A242-4338-9DD1-049EBA16B52F}" srcId="{B8E84B89-0DCA-43B5-ACE1-527098E513B6}" destId="{2F2DD9D2-845F-4425-9918-EEC4CBA48458}" srcOrd="1" destOrd="0" parTransId="{C15D0948-42B0-45D4-AB97-561DC39729B6}" sibTransId="{A6A50107-4084-48C3-9694-8AB2CBE930D1}"/>
    <dgm:cxn modelId="{059C2BDD-E609-4CCE-AF54-6BC59CD7DDF4}" srcId="{B8E84B89-0DCA-43B5-ACE1-527098E513B6}" destId="{3479810F-6CB2-4475-965D-BFAAF4BDD86C}" srcOrd="2" destOrd="0" parTransId="{8D6B9600-12DA-4F40-9F71-E29F38CAC94D}" sibTransId="{1A29E3C1-BB4D-4FC7-A776-2C8CEA2E0885}"/>
    <dgm:cxn modelId="{099719E9-B2B7-4DAC-9321-D6818A792387}" type="presOf" srcId="{B8E84B89-0DCA-43B5-ACE1-527098E513B6}" destId="{19083DBC-A71E-48CA-95AF-5C37DFE4D444}" srcOrd="0" destOrd="0" presId="urn:microsoft.com/office/officeart/2018/2/layout/IconVerticalSolidList"/>
    <dgm:cxn modelId="{7506BBF8-2743-48D7-8CC3-0DF2A1CBF1CC}" type="presOf" srcId="{3479810F-6CB2-4475-965D-BFAAF4BDD86C}" destId="{408C26E3-64BE-4F4E-AE2C-F16765F54F47}" srcOrd="0" destOrd="0" presId="urn:microsoft.com/office/officeart/2018/2/layout/IconVerticalSolidList"/>
    <dgm:cxn modelId="{405C1377-B030-47F1-A67C-CB6487AB3C82}" type="presParOf" srcId="{19083DBC-A71E-48CA-95AF-5C37DFE4D444}" destId="{64CBA52C-20A0-4937-AA7C-24154E8BF762}" srcOrd="0" destOrd="0" presId="urn:microsoft.com/office/officeart/2018/2/layout/IconVerticalSolidList"/>
    <dgm:cxn modelId="{F0ACB000-4E96-4242-ABD0-1A47C0C1B689}" type="presParOf" srcId="{64CBA52C-20A0-4937-AA7C-24154E8BF762}" destId="{D1345FC1-E533-4E32-9F7A-48F0431B69E6}" srcOrd="0" destOrd="0" presId="urn:microsoft.com/office/officeart/2018/2/layout/IconVerticalSolidList"/>
    <dgm:cxn modelId="{04D4E35A-2262-4886-B5A9-9453F8FC7ECC}" type="presParOf" srcId="{64CBA52C-20A0-4937-AA7C-24154E8BF762}" destId="{D9C263C8-6556-45AF-BB75-483FAB753A4B}" srcOrd="1" destOrd="0" presId="urn:microsoft.com/office/officeart/2018/2/layout/IconVerticalSolidList"/>
    <dgm:cxn modelId="{DFB91EDC-A520-4B56-BF64-39303CBD20F8}" type="presParOf" srcId="{64CBA52C-20A0-4937-AA7C-24154E8BF762}" destId="{3CD0D44B-95E6-4182-8D97-730833557891}" srcOrd="2" destOrd="0" presId="urn:microsoft.com/office/officeart/2018/2/layout/IconVerticalSolidList"/>
    <dgm:cxn modelId="{184ACA3F-EC89-49BF-9F9E-AC8191CE8B88}" type="presParOf" srcId="{64CBA52C-20A0-4937-AA7C-24154E8BF762}" destId="{A50E5970-C784-4F9F-8967-F8FC4F882317}" srcOrd="3" destOrd="0" presId="urn:microsoft.com/office/officeart/2018/2/layout/IconVerticalSolidList"/>
    <dgm:cxn modelId="{C2AC1B73-DA53-4630-8CFF-6BB8AC0D2CDD}" type="presParOf" srcId="{19083DBC-A71E-48CA-95AF-5C37DFE4D444}" destId="{0CD7CE87-1A1B-4776-AF32-C95374E91EF6}" srcOrd="1" destOrd="0" presId="urn:microsoft.com/office/officeart/2018/2/layout/IconVerticalSolidList"/>
    <dgm:cxn modelId="{3B085DD0-7E48-4443-92B0-7BF8FAA49801}" type="presParOf" srcId="{19083DBC-A71E-48CA-95AF-5C37DFE4D444}" destId="{FE1775D8-1272-4308-8E44-AEF712FF34D3}" srcOrd="2" destOrd="0" presId="urn:microsoft.com/office/officeart/2018/2/layout/IconVerticalSolidList"/>
    <dgm:cxn modelId="{2F8728C9-8CAC-446D-9454-A79F35D73AEA}" type="presParOf" srcId="{FE1775D8-1272-4308-8E44-AEF712FF34D3}" destId="{FDC00F6C-892B-4572-A79A-05FB1D047D78}" srcOrd="0" destOrd="0" presId="urn:microsoft.com/office/officeart/2018/2/layout/IconVerticalSolidList"/>
    <dgm:cxn modelId="{4F43F135-8D5F-4852-AAE1-6B4969C807A1}" type="presParOf" srcId="{FE1775D8-1272-4308-8E44-AEF712FF34D3}" destId="{7CCC7E68-8F47-4585-AF04-B4A93EF673B4}" srcOrd="1" destOrd="0" presId="urn:microsoft.com/office/officeart/2018/2/layout/IconVerticalSolidList"/>
    <dgm:cxn modelId="{E527B70F-85A6-40D9-ACF9-714E6F72D07E}" type="presParOf" srcId="{FE1775D8-1272-4308-8E44-AEF712FF34D3}" destId="{152CF86C-425F-4C41-8073-563F1C7C1861}" srcOrd="2" destOrd="0" presId="urn:microsoft.com/office/officeart/2018/2/layout/IconVerticalSolidList"/>
    <dgm:cxn modelId="{68B4579A-19DD-4254-B8EE-3355DD99BD2E}" type="presParOf" srcId="{FE1775D8-1272-4308-8E44-AEF712FF34D3}" destId="{5F9AE998-18DB-4C5C-99CB-E76B6E75E797}" srcOrd="3" destOrd="0" presId="urn:microsoft.com/office/officeart/2018/2/layout/IconVerticalSolidList"/>
    <dgm:cxn modelId="{8F01C62C-49C0-41CE-849B-6F7A2A20CBFC}" type="presParOf" srcId="{19083DBC-A71E-48CA-95AF-5C37DFE4D444}" destId="{67DDC688-94BB-465B-882E-32925C55FA12}" srcOrd="3" destOrd="0" presId="urn:microsoft.com/office/officeart/2018/2/layout/IconVerticalSolidList"/>
    <dgm:cxn modelId="{E43A238C-5746-46B7-8690-8B8E1639D956}" type="presParOf" srcId="{19083DBC-A71E-48CA-95AF-5C37DFE4D444}" destId="{3F5146B2-1CCF-4AE4-963C-47BCFD1AC8C8}" srcOrd="4" destOrd="0" presId="urn:microsoft.com/office/officeart/2018/2/layout/IconVerticalSolidList"/>
    <dgm:cxn modelId="{6F562BB2-6939-41C3-BD29-77714D11A708}" type="presParOf" srcId="{3F5146B2-1CCF-4AE4-963C-47BCFD1AC8C8}" destId="{F740C22D-AEF4-4FB9-98BC-E2F1E971765D}" srcOrd="0" destOrd="0" presId="urn:microsoft.com/office/officeart/2018/2/layout/IconVerticalSolidList"/>
    <dgm:cxn modelId="{986E108F-324F-4B09-B85D-07FCD36C61A3}" type="presParOf" srcId="{3F5146B2-1CCF-4AE4-963C-47BCFD1AC8C8}" destId="{CE7F96DD-059B-4CAA-88B0-0A1069DB763F}" srcOrd="1" destOrd="0" presId="urn:microsoft.com/office/officeart/2018/2/layout/IconVerticalSolidList"/>
    <dgm:cxn modelId="{4349A0C9-A467-4C83-9A9E-CF27463202BD}" type="presParOf" srcId="{3F5146B2-1CCF-4AE4-963C-47BCFD1AC8C8}" destId="{990970E6-A8D8-44D2-A74F-22156385FE99}" srcOrd="2" destOrd="0" presId="urn:microsoft.com/office/officeart/2018/2/layout/IconVerticalSolidList"/>
    <dgm:cxn modelId="{6A302DEA-0C05-4213-95B1-636C9CE3209C}" type="presParOf" srcId="{3F5146B2-1CCF-4AE4-963C-47BCFD1AC8C8}" destId="{408C26E3-64BE-4F4E-AE2C-F16765F54F4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5676DBE-EEFE-4AEB-89D9-638F0DF59DE4}"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440D745F-6A05-4281-B3FD-0F303D2101D2}">
      <dgm:prSet/>
      <dgm:spPr/>
      <dgm:t>
        <a:bodyPr/>
        <a:lstStyle/>
        <a:p>
          <a:r>
            <a:rPr lang="en-US"/>
            <a:t>• Correlates chemical and clinical data</a:t>
          </a:r>
        </a:p>
      </dgm:t>
    </dgm:pt>
    <dgm:pt modelId="{1B8DE711-0F36-4C1D-9D87-B1F807B5D755}" type="parTrans" cxnId="{8B9BC7CB-4925-477C-8D78-C74733B8DF69}">
      <dgm:prSet/>
      <dgm:spPr/>
      <dgm:t>
        <a:bodyPr/>
        <a:lstStyle/>
        <a:p>
          <a:endParaRPr lang="en-US"/>
        </a:p>
      </dgm:t>
    </dgm:pt>
    <dgm:pt modelId="{9B374C42-F2F1-47BD-8137-9AB7AC43A895}" type="sibTrans" cxnId="{8B9BC7CB-4925-477C-8D78-C74733B8DF69}">
      <dgm:prSet/>
      <dgm:spPr/>
      <dgm:t>
        <a:bodyPr/>
        <a:lstStyle/>
        <a:p>
          <a:endParaRPr lang="en-US"/>
        </a:p>
      </dgm:t>
    </dgm:pt>
    <dgm:pt modelId="{194E946E-0ADA-4CA3-85A4-7BA8AFF1BA9F}">
      <dgm:prSet/>
      <dgm:spPr/>
      <dgm:t>
        <a:bodyPr/>
        <a:lstStyle/>
        <a:p>
          <a:r>
            <a:rPr lang="en-US"/>
            <a:t>• Predicts drug–disease links</a:t>
          </a:r>
        </a:p>
      </dgm:t>
    </dgm:pt>
    <dgm:pt modelId="{C923AE76-7B64-4907-BB72-7642FB760ADC}" type="parTrans" cxnId="{3EF36118-17B1-4D4C-BDE1-78F77EF8999A}">
      <dgm:prSet/>
      <dgm:spPr/>
      <dgm:t>
        <a:bodyPr/>
        <a:lstStyle/>
        <a:p>
          <a:endParaRPr lang="en-US"/>
        </a:p>
      </dgm:t>
    </dgm:pt>
    <dgm:pt modelId="{B1BBE163-0668-4C62-A208-A5AEA5B024BF}" type="sibTrans" cxnId="{3EF36118-17B1-4D4C-BDE1-78F77EF8999A}">
      <dgm:prSet/>
      <dgm:spPr/>
      <dgm:t>
        <a:bodyPr/>
        <a:lstStyle/>
        <a:p>
          <a:endParaRPr lang="en-US"/>
        </a:p>
      </dgm:t>
    </dgm:pt>
    <dgm:pt modelId="{45625A7B-6A15-4DCC-88A3-A92E39624861}">
      <dgm:prSet/>
      <dgm:spPr/>
      <dgm:t>
        <a:bodyPr/>
        <a:lstStyle/>
        <a:p>
          <a:r>
            <a:rPr lang="en-US"/>
            <a:t>• Safer, faster repurposing</a:t>
          </a:r>
        </a:p>
      </dgm:t>
    </dgm:pt>
    <dgm:pt modelId="{282749F4-A6CC-4E41-8BC7-5FFCD845DFDE}" type="parTrans" cxnId="{D5C084F2-95B1-4F32-AD15-8173EE7AF89D}">
      <dgm:prSet/>
      <dgm:spPr/>
      <dgm:t>
        <a:bodyPr/>
        <a:lstStyle/>
        <a:p>
          <a:endParaRPr lang="en-US"/>
        </a:p>
      </dgm:t>
    </dgm:pt>
    <dgm:pt modelId="{0AF4C28C-6E7C-4CF4-868B-7B5B92C9CF98}" type="sibTrans" cxnId="{D5C084F2-95B1-4F32-AD15-8173EE7AF89D}">
      <dgm:prSet/>
      <dgm:spPr/>
      <dgm:t>
        <a:bodyPr/>
        <a:lstStyle/>
        <a:p>
          <a:endParaRPr lang="en-US"/>
        </a:p>
      </dgm:t>
    </dgm:pt>
    <dgm:pt modelId="{80B62FE3-15C8-4472-877F-063EDBBFB2F8}" type="pres">
      <dgm:prSet presAssocID="{D5676DBE-EEFE-4AEB-89D9-638F0DF59DE4}" presName="linear" presStyleCnt="0">
        <dgm:presLayoutVars>
          <dgm:animLvl val="lvl"/>
          <dgm:resizeHandles val="exact"/>
        </dgm:presLayoutVars>
      </dgm:prSet>
      <dgm:spPr/>
    </dgm:pt>
    <dgm:pt modelId="{C5FBAFE8-CE46-4F9B-B25E-C163EC579BD8}" type="pres">
      <dgm:prSet presAssocID="{440D745F-6A05-4281-B3FD-0F303D2101D2}" presName="parentText" presStyleLbl="node1" presStyleIdx="0" presStyleCnt="3">
        <dgm:presLayoutVars>
          <dgm:chMax val="0"/>
          <dgm:bulletEnabled val="1"/>
        </dgm:presLayoutVars>
      </dgm:prSet>
      <dgm:spPr/>
    </dgm:pt>
    <dgm:pt modelId="{15BBFD15-78D4-41D0-9BE7-EB0BB85EA2DC}" type="pres">
      <dgm:prSet presAssocID="{9B374C42-F2F1-47BD-8137-9AB7AC43A895}" presName="spacer" presStyleCnt="0"/>
      <dgm:spPr/>
    </dgm:pt>
    <dgm:pt modelId="{056CF57C-0A4C-4466-A7D6-60260FA950B8}" type="pres">
      <dgm:prSet presAssocID="{194E946E-0ADA-4CA3-85A4-7BA8AFF1BA9F}" presName="parentText" presStyleLbl="node1" presStyleIdx="1" presStyleCnt="3">
        <dgm:presLayoutVars>
          <dgm:chMax val="0"/>
          <dgm:bulletEnabled val="1"/>
        </dgm:presLayoutVars>
      </dgm:prSet>
      <dgm:spPr/>
    </dgm:pt>
    <dgm:pt modelId="{CF8D72A4-4B9C-4B8A-9904-20303D75795B}" type="pres">
      <dgm:prSet presAssocID="{B1BBE163-0668-4C62-A208-A5AEA5B024BF}" presName="spacer" presStyleCnt="0"/>
      <dgm:spPr/>
    </dgm:pt>
    <dgm:pt modelId="{F8490B0C-5266-4B98-894F-8CBF75354637}" type="pres">
      <dgm:prSet presAssocID="{45625A7B-6A15-4DCC-88A3-A92E39624861}" presName="parentText" presStyleLbl="node1" presStyleIdx="2" presStyleCnt="3">
        <dgm:presLayoutVars>
          <dgm:chMax val="0"/>
          <dgm:bulletEnabled val="1"/>
        </dgm:presLayoutVars>
      </dgm:prSet>
      <dgm:spPr/>
    </dgm:pt>
  </dgm:ptLst>
  <dgm:cxnLst>
    <dgm:cxn modelId="{3EF36118-17B1-4D4C-BDE1-78F77EF8999A}" srcId="{D5676DBE-EEFE-4AEB-89D9-638F0DF59DE4}" destId="{194E946E-0ADA-4CA3-85A4-7BA8AFF1BA9F}" srcOrd="1" destOrd="0" parTransId="{C923AE76-7B64-4907-BB72-7642FB760ADC}" sibTransId="{B1BBE163-0668-4C62-A208-A5AEA5B024BF}"/>
    <dgm:cxn modelId="{0F01C6A1-0945-4100-985D-63837E2F1B80}" type="presOf" srcId="{194E946E-0ADA-4CA3-85A4-7BA8AFF1BA9F}" destId="{056CF57C-0A4C-4466-A7D6-60260FA950B8}" srcOrd="0" destOrd="0" presId="urn:microsoft.com/office/officeart/2005/8/layout/vList2"/>
    <dgm:cxn modelId="{8B9BC7CB-4925-477C-8D78-C74733B8DF69}" srcId="{D5676DBE-EEFE-4AEB-89D9-638F0DF59DE4}" destId="{440D745F-6A05-4281-B3FD-0F303D2101D2}" srcOrd="0" destOrd="0" parTransId="{1B8DE711-0F36-4C1D-9D87-B1F807B5D755}" sibTransId="{9B374C42-F2F1-47BD-8137-9AB7AC43A895}"/>
    <dgm:cxn modelId="{FC3E57DB-5715-4E50-9460-1AB47ED50E70}" type="presOf" srcId="{440D745F-6A05-4281-B3FD-0F303D2101D2}" destId="{C5FBAFE8-CE46-4F9B-B25E-C163EC579BD8}" srcOrd="0" destOrd="0" presId="urn:microsoft.com/office/officeart/2005/8/layout/vList2"/>
    <dgm:cxn modelId="{D5C084F2-95B1-4F32-AD15-8173EE7AF89D}" srcId="{D5676DBE-EEFE-4AEB-89D9-638F0DF59DE4}" destId="{45625A7B-6A15-4DCC-88A3-A92E39624861}" srcOrd="2" destOrd="0" parTransId="{282749F4-A6CC-4E41-8BC7-5FFCD845DFDE}" sibTransId="{0AF4C28C-6E7C-4CF4-868B-7B5B92C9CF98}"/>
    <dgm:cxn modelId="{563498F3-D408-4FAB-BF92-B66CE662B485}" type="presOf" srcId="{D5676DBE-EEFE-4AEB-89D9-638F0DF59DE4}" destId="{80B62FE3-15C8-4472-877F-063EDBBFB2F8}" srcOrd="0" destOrd="0" presId="urn:microsoft.com/office/officeart/2005/8/layout/vList2"/>
    <dgm:cxn modelId="{B1A565FA-BFEE-4547-BE2B-DEC713721973}" type="presOf" srcId="{45625A7B-6A15-4DCC-88A3-A92E39624861}" destId="{F8490B0C-5266-4B98-894F-8CBF75354637}" srcOrd="0" destOrd="0" presId="urn:microsoft.com/office/officeart/2005/8/layout/vList2"/>
    <dgm:cxn modelId="{FF7E3D65-47A6-442E-B65E-DD2953D01FA3}" type="presParOf" srcId="{80B62FE3-15C8-4472-877F-063EDBBFB2F8}" destId="{C5FBAFE8-CE46-4F9B-B25E-C163EC579BD8}" srcOrd="0" destOrd="0" presId="urn:microsoft.com/office/officeart/2005/8/layout/vList2"/>
    <dgm:cxn modelId="{C99C5A95-65D6-4C18-9310-8E273481A28C}" type="presParOf" srcId="{80B62FE3-15C8-4472-877F-063EDBBFB2F8}" destId="{15BBFD15-78D4-41D0-9BE7-EB0BB85EA2DC}" srcOrd="1" destOrd="0" presId="urn:microsoft.com/office/officeart/2005/8/layout/vList2"/>
    <dgm:cxn modelId="{F00497E1-E079-4FCC-BD8D-60C71D5C8CBD}" type="presParOf" srcId="{80B62FE3-15C8-4472-877F-063EDBBFB2F8}" destId="{056CF57C-0A4C-4466-A7D6-60260FA950B8}" srcOrd="2" destOrd="0" presId="urn:microsoft.com/office/officeart/2005/8/layout/vList2"/>
    <dgm:cxn modelId="{60DD977C-5C18-4249-A00E-45E3EC15A6C4}" type="presParOf" srcId="{80B62FE3-15C8-4472-877F-063EDBBFB2F8}" destId="{CF8D72A4-4B9C-4B8A-9904-20303D75795B}" srcOrd="3" destOrd="0" presId="urn:microsoft.com/office/officeart/2005/8/layout/vList2"/>
    <dgm:cxn modelId="{4A5455EB-8C4F-4438-92E1-66D3BC8D0B2B}" type="presParOf" srcId="{80B62FE3-15C8-4472-877F-063EDBBFB2F8}" destId="{F8490B0C-5266-4B98-894F-8CBF7535463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D32EA7-A5E2-4508-9C24-4E2E9B6017F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EC5E2BE-0F06-49CB-A5D2-6EDE5FFD24B8}">
      <dgm:prSet/>
      <dgm:spPr/>
      <dgm:t>
        <a:bodyPr/>
        <a:lstStyle/>
        <a:p>
          <a:pPr>
            <a:lnSpc>
              <a:spcPct val="100000"/>
            </a:lnSpc>
          </a:pPr>
          <a:r>
            <a:rPr lang="en-US"/>
            <a:t>Drug discovery and development</a:t>
          </a:r>
        </a:p>
      </dgm:t>
    </dgm:pt>
    <dgm:pt modelId="{38C71C8D-471B-4B86-B37A-C4DB52122351}" type="parTrans" cxnId="{FAA44474-6530-430B-B6E8-168D9D560017}">
      <dgm:prSet/>
      <dgm:spPr/>
      <dgm:t>
        <a:bodyPr/>
        <a:lstStyle/>
        <a:p>
          <a:endParaRPr lang="en-US"/>
        </a:p>
      </dgm:t>
    </dgm:pt>
    <dgm:pt modelId="{7EDC3634-CBBE-4784-B618-4249E0AECA7E}" type="sibTrans" cxnId="{FAA44474-6530-430B-B6E8-168D9D560017}">
      <dgm:prSet/>
      <dgm:spPr/>
      <dgm:t>
        <a:bodyPr/>
        <a:lstStyle/>
        <a:p>
          <a:endParaRPr lang="en-US"/>
        </a:p>
      </dgm:t>
    </dgm:pt>
    <dgm:pt modelId="{FC01C582-D37F-4FCD-B4C1-F705A3577E4F}">
      <dgm:prSet/>
      <dgm:spPr/>
      <dgm:t>
        <a:bodyPr/>
        <a:lstStyle/>
        <a:p>
          <a:pPr>
            <a:lnSpc>
              <a:spcPct val="100000"/>
            </a:lnSpc>
          </a:pPr>
          <a:r>
            <a:rPr lang="en-US"/>
            <a:t>Clinical decision making and patient care (treatment regimen, medication adherence, personalized medicine)</a:t>
          </a:r>
        </a:p>
      </dgm:t>
    </dgm:pt>
    <dgm:pt modelId="{6B9E5B13-3FFF-4102-89AA-3E509DF5C2C2}" type="parTrans" cxnId="{60731958-9CE4-4D7D-B743-8E32CC10694E}">
      <dgm:prSet/>
      <dgm:spPr/>
      <dgm:t>
        <a:bodyPr/>
        <a:lstStyle/>
        <a:p>
          <a:endParaRPr lang="en-US"/>
        </a:p>
      </dgm:t>
    </dgm:pt>
    <dgm:pt modelId="{016C87CC-653B-445C-8172-7FBFE70339D0}" type="sibTrans" cxnId="{60731958-9CE4-4D7D-B743-8E32CC10694E}">
      <dgm:prSet/>
      <dgm:spPr/>
      <dgm:t>
        <a:bodyPr/>
        <a:lstStyle/>
        <a:p>
          <a:endParaRPr lang="en-US"/>
        </a:p>
      </dgm:t>
    </dgm:pt>
    <dgm:pt modelId="{55313AFB-11AE-4D98-AEE7-F1AF2CA86186}">
      <dgm:prSet/>
      <dgm:spPr/>
      <dgm:t>
        <a:bodyPr/>
        <a:lstStyle/>
        <a:p>
          <a:pPr>
            <a:lnSpc>
              <a:spcPct val="100000"/>
            </a:lnSpc>
          </a:pPr>
          <a:r>
            <a:rPr lang="en-US"/>
            <a:t>Manufacturing and design</a:t>
          </a:r>
        </a:p>
      </dgm:t>
    </dgm:pt>
    <dgm:pt modelId="{73143F1A-5351-440F-A677-3AC5CCF3FE07}" type="parTrans" cxnId="{257C8706-E4C1-4A76-89AB-23B86C62F717}">
      <dgm:prSet/>
      <dgm:spPr/>
      <dgm:t>
        <a:bodyPr/>
        <a:lstStyle/>
        <a:p>
          <a:endParaRPr lang="en-US"/>
        </a:p>
      </dgm:t>
    </dgm:pt>
    <dgm:pt modelId="{D6FC97E2-7999-4CC6-AD95-9BB7C7BF4C9A}" type="sibTrans" cxnId="{257C8706-E4C1-4A76-89AB-23B86C62F717}">
      <dgm:prSet/>
      <dgm:spPr/>
      <dgm:t>
        <a:bodyPr/>
        <a:lstStyle/>
        <a:p>
          <a:endParaRPr lang="en-US"/>
        </a:p>
      </dgm:t>
    </dgm:pt>
    <dgm:pt modelId="{5D3F51B9-2631-45D5-9AF8-881B0AA8C6F2}" type="pres">
      <dgm:prSet presAssocID="{67D32EA7-A5E2-4508-9C24-4E2E9B6017FB}" presName="root" presStyleCnt="0">
        <dgm:presLayoutVars>
          <dgm:dir/>
          <dgm:resizeHandles val="exact"/>
        </dgm:presLayoutVars>
      </dgm:prSet>
      <dgm:spPr/>
    </dgm:pt>
    <dgm:pt modelId="{7B21AFE5-2FB2-4A2D-A39F-B87E2F793188}" type="pres">
      <dgm:prSet presAssocID="{EEC5E2BE-0F06-49CB-A5D2-6EDE5FFD24B8}" presName="compNode" presStyleCnt="0"/>
      <dgm:spPr/>
    </dgm:pt>
    <dgm:pt modelId="{4D9B7BC8-C963-4ADE-8870-CA0617618672}" type="pres">
      <dgm:prSet presAssocID="{EEC5E2BE-0F06-49CB-A5D2-6EDE5FFD24B8}" presName="bgRect" presStyleLbl="bgShp" presStyleIdx="0" presStyleCnt="3"/>
      <dgm:spPr/>
    </dgm:pt>
    <dgm:pt modelId="{2BFAB681-55EF-4009-BCE3-21F6D4A6CA0F}" type="pres">
      <dgm:prSet presAssocID="{EEC5E2BE-0F06-49CB-A5D2-6EDE5FFD24B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ine"/>
        </a:ext>
      </dgm:extLst>
    </dgm:pt>
    <dgm:pt modelId="{E60B1654-DBB5-48E2-8943-131447AEF55A}" type="pres">
      <dgm:prSet presAssocID="{EEC5E2BE-0F06-49CB-A5D2-6EDE5FFD24B8}" presName="spaceRect" presStyleCnt="0"/>
      <dgm:spPr/>
    </dgm:pt>
    <dgm:pt modelId="{47DB55F7-A0C1-4EDE-AD50-675CCE3EEDBC}" type="pres">
      <dgm:prSet presAssocID="{EEC5E2BE-0F06-49CB-A5D2-6EDE5FFD24B8}" presName="parTx" presStyleLbl="revTx" presStyleIdx="0" presStyleCnt="3">
        <dgm:presLayoutVars>
          <dgm:chMax val="0"/>
          <dgm:chPref val="0"/>
        </dgm:presLayoutVars>
      </dgm:prSet>
      <dgm:spPr/>
    </dgm:pt>
    <dgm:pt modelId="{94369506-B144-4DD8-AD7A-6969CB63C0EA}" type="pres">
      <dgm:prSet presAssocID="{7EDC3634-CBBE-4784-B618-4249E0AECA7E}" presName="sibTrans" presStyleCnt="0"/>
      <dgm:spPr/>
    </dgm:pt>
    <dgm:pt modelId="{2402C279-A59C-460D-BE26-33F041D060D2}" type="pres">
      <dgm:prSet presAssocID="{FC01C582-D37F-4FCD-B4C1-F705A3577E4F}" presName="compNode" presStyleCnt="0"/>
      <dgm:spPr/>
    </dgm:pt>
    <dgm:pt modelId="{675F154C-6E7F-445A-8E66-856875CAB68B}" type="pres">
      <dgm:prSet presAssocID="{FC01C582-D37F-4FCD-B4C1-F705A3577E4F}" presName="bgRect" presStyleLbl="bgShp" presStyleIdx="1" presStyleCnt="3"/>
      <dgm:spPr/>
    </dgm:pt>
    <dgm:pt modelId="{9FB69A2A-DDB4-47A8-87D1-451748493948}" type="pres">
      <dgm:prSet presAssocID="{FC01C582-D37F-4FCD-B4C1-F705A3577E4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tor"/>
        </a:ext>
      </dgm:extLst>
    </dgm:pt>
    <dgm:pt modelId="{59058FED-2657-4A92-A4DC-F9B8643BB4D8}" type="pres">
      <dgm:prSet presAssocID="{FC01C582-D37F-4FCD-B4C1-F705A3577E4F}" presName="spaceRect" presStyleCnt="0"/>
      <dgm:spPr/>
    </dgm:pt>
    <dgm:pt modelId="{52BBBD8F-27A9-43CE-ADE6-CCF1DBFC9C46}" type="pres">
      <dgm:prSet presAssocID="{FC01C582-D37F-4FCD-B4C1-F705A3577E4F}" presName="parTx" presStyleLbl="revTx" presStyleIdx="1" presStyleCnt="3">
        <dgm:presLayoutVars>
          <dgm:chMax val="0"/>
          <dgm:chPref val="0"/>
        </dgm:presLayoutVars>
      </dgm:prSet>
      <dgm:spPr/>
    </dgm:pt>
    <dgm:pt modelId="{7B73DB8F-203D-4F4D-BC8C-FF5060E73D0C}" type="pres">
      <dgm:prSet presAssocID="{016C87CC-653B-445C-8172-7FBFE70339D0}" presName="sibTrans" presStyleCnt="0"/>
      <dgm:spPr/>
    </dgm:pt>
    <dgm:pt modelId="{5F3CBBAA-5635-4F89-A555-040E8AFF11C1}" type="pres">
      <dgm:prSet presAssocID="{55313AFB-11AE-4D98-AEE7-F1AF2CA86186}" presName="compNode" presStyleCnt="0"/>
      <dgm:spPr/>
    </dgm:pt>
    <dgm:pt modelId="{C0A5A390-9EE0-4268-8890-EDFD6A047C09}" type="pres">
      <dgm:prSet presAssocID="{55313AFB-11AE-4D98-AEE7-F1AF2CA86186}" presName="bgRect" presStyleLbl="bgShp" presStyleIdx="2" presStyleCnt="3"/>
      <dgm:spPr/>
    </dgm:pt>
    <dgm:pt modelId="{72186625-2372-4A0F-B81F-58E04213499F}" type="pres">
      <dgm:prSet presAssocID="{55313AFB-11AE-4D98-AEE7-F1AF2CA8618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actory"/>
        </a:ext>
      </dgm:extLst>
    </dgm:pt>
    <dgm:pt modelId="{8A1FA9BF-7BBA-4306-8B13-64AB88020992}" type="pres">
      <dgm:prSet presAssocID="{55313AFB-11AE-4D98-AEE7-F1AF2CA86186}" presName="spaceRect" presStyleCnt="0"/>
      <dgm:spPr/>
    </dgm:pt>
    <dgm:pt modelId="{1E09294E-C1AA-423A-8DCF-B6ED184D32F9}" type="pres">
      <dgm:prSet presAssocID="{55313AFB-11AE-4D98-AEE7-F1AF2CA86186}" presName="parTx" presStyleLbl="revTx" presStyleIdx="2" presStyleCnt="3">
        <dgm:presLayoutVars>
          <dgm:chMax val="0"/>
          <dgm:chPref val="0"/>
        </dgm:presLayoutVars>
      </dgm:prSet>
      <dgm:spPr/>
    </dgm:pt>
  </dgm:ptLst>
  <dgm:cxnLst>
    <dgm:cxn modelId="{257C8706-E4C1-4A76-89AB-23B86C62F717}" srcId="{67D32EA7-A5E2-4508-9C24-4E2E9B6017FB}" destId="{55313AFB-11AE-4D98-AEE7-F1AF2CA86186}" srcOrd="2" destOrd="0" parTransId="{73143F1A-5351-440F-A677-3AC5CCF3FE07}" sibTransId="{D6FC97E2-7999-4CC6-AD95-9BB7C7BF4C9A}"/>
    <dgm:cxn modelId="{42287364-FFC6-4F9F-AB55-DC95EB4C76D6}" type="presOf" srcId="{FC01C582-D37F-4FCD-B4C1-F705A3577E4F}" destId="{52BBBD8F-27A9-43CE-ADE6-CCF1DBFC9C46}" srcOrd="0" destOrd="0" presId="urn:microsoft.com/office/officeart/2018/2/layout/IconVerticalSolidList"/>
    <dgm:cxn modelId="{FAA44474-6530-430B-B6E8-168D9D560017}" srcId="{67D32EA7-A5E2-4508-9C24-4E2E9B6017FB}" destId="{EEC5E2BE-0F06-49CB-A5D2-6EDE5FFD24B8}" srcOrd="0" destOrd="0" parTransId="{38C71C8D-471B-4B86-B37A-C4DB52122351}" sibTransId="{7EDC3634-CBBE-4784-B618-4249E0AECA7E}"/>
    <dgm:cxn modelId="{60731958-9CE4-4D7D-B743-8E32CC10694E}" srcId="{67D32EA7-A5E2-4508-9C24-4E2E9B6017FB}" destId="{FC01C582-D37F-4FCD-B4C1-F705A3577E4F}" srcOrd="1" destOrd="0" parTransId="{6B9E5B13-3FFF-4102-89AA-3E509DF5C2C2}" sibTransId="{016C87CC-653B-445C-8172-7FBFE70339D0}"/>
    <dgm:cxn modelId="{4262C1B6-A3CD-4F32-9EF5-5D34F9A1EF2E}" type="presOf" srcId="{55313AFB-11AE-4D98-AEE7-F1AF2CA86186}" destId="{1E09294E-C1AA-423A-8DCF-B6ED184D32F9}" srcOrd="0" destOrd="0" presId="urn:microsoft.com/office/officeart/2018/2/layout/IconVerticalSolidList"/>
    <dgm:cxn modelId="{9FB7DEC0-9AAB-464E-BBF4-1D820A49D248}" type="presOf" srcId="{67D32EA7-A5E2-4508-9C24-4E2E9B6017FB}" destId="{5D3F51B9-2631-45D5-9AF8-881B0AA8C6F2}" srcOrd="0" destOrd="0" presId="urn:microsoft.com/office/officeart/2018/2/layout/IconVerticalSolidList"/>
    <dgm:cxn modelId="{D6AAA0F0-5AE4-4EEF-AC39-0C07087DF197}" type="presOf" srcId="{EEC5E2BE-0F06-49CB-A5D2-6EDE5FFD24B8}" destId="{47DB55F7-A0C1-4EDE-AD50-675CCE3EEDBC}" srcOrd="0" destOrd="0" presId="urn:microsoft.com/office/officeart/2018/2/layout/IconVerticalSolidList"/>
    <dgm:cxn modelId="{02CB01F4-5DEB-4D9E-9797-C37C76FD8D22}" type="presParOf" srcId="{5D3F51B9-2631-45D5-9AF8-881B0AA8C6F2}" destId="{7B21AFE5-2FB2-4A2D-A39F-B87E2F793188}" srcOrd="0" destOrd="0" presId="urn:microsoft.com/office/officeart/2018/2/layout/IconVerticalSolidList"/>
    <dgm:cxn modelId="{D881C6A9-BF3D-42A4-AB5E-7A584018E455}" type="presParOf" srcId="{7B21AFE5-2FB2-4A2D-A39F-B87E2F793188}" destId="{4D9B7BC8-C963-4ADE-8870-CA0617618672}" srcOrd="0" destOrd="0" presId="urn:microsoft.com/office/officeart/2018/2/layout/IconVerticalSolidList"/>
    <dgm:cxn modelId="{6D263FF2-4AF9-40F7-8D1C-795C0568EA7C}" type="presParOf" srcId="{7B21AFE5-2FB2-4A2D-A39F-B87E2F793188}" destId="{2BFAB681-55EF-4009-BCE3-21F6D4A6CA0F}" srcOrd="1" destOrd="0" presId="urn:microsoft.com/office/officeart/2018/2/layout/IconVerticalSolidList"/>
    <dgm:cxn modelId="{6CA78DDB-293E-49A5-B575-4E0655A4FAC8}" type="presParOf" srcId="{7B21AFE5-2FB2-4A2D-A39F-B87E2F793188}" destId="{E60B1654-DBB5-48E2-8943-131447AEF55A}" srcOrd="2" destOrd="0" presId="urn:microsoft.com/office/officeart/2018/2/layout/IconVerticalSolidList"/>
    <dgm:cxn modelId="{2879789D-839E-407C-8C0E-CFAC6555407D}" type="presParOf" srcId="{7B21AFE5-2FB2-4A2D-A39F-B87E2F793188}" destId="{47DB55F7-A0C1-4EDE-AD50-675CCE3EEDBC}" srcOrd="3" destOrd="0" presId="urn:microsoft.com/office/officeart/2018/2/layout/IconVerticalSolidList"/>
    <dgm:cxn modelId="{041E3859-8213-487E-8926-C0F43C73E9E5}" type="presParOf" srcId="{5D3F51B9-2631-45D5-9AF8-881B0AA8C6F2}" destId="{94369506-B144-4DD8-AD7A-6969CB63C0EA}" srcOrd="1" destOrd="0" presId="urn:microsoft.com/office/officeart/2018/2/layout/IconVerticalSolidList"/>
    <dgm:cxn modelId="{7B5FCD08-E56D-4D16-BE38-0D5F1CB2C25E}" type="presParOf" srcId="{5D3F51B9-2631-45D5-9AF8-881B0AA8C6F2}" destId="{2402C279-A59C-460D-BE26-33F041D060D2}" srcOrd="2" destOrd="0" presId="urn:microsoft.com/office/officeart/2018/2/layout/IconVerticalSolidList"/>
    <dgm:cxn modelId="{236289B6-9A8C-419E-B0A5-FDA7F18EF1C3}" type="presParOf" srcId="{2402C279-A59C-460D-BE26-33F041D060D2}" destId="{675F154C-6E7F-445A-8E66-856875CAB68B}" srcOrd="0" destOrd="0" presId="urn:microsoft.com/office/officeart/2018/2/layout/IconVerticalSolidList"/>
    <dgm:cxn modelId="{CDE9E9D9-42CF-4CA0-9A1D-89B48978F779}" type="presParOf" srcId="{2402C279-A59C-460D-BE26-33F041D060D2}" destId="{9FB69A2A-DDB4-47A8-87D1-451748493948}" srcOrd="1" destOrd="0" presId="urn:microsoft.com/office/officeart/2018/2/layout/IconVerticalSolidList"/>
    <dgm:cxn modelId="{59E065E0-02C1-4619-B5D9-4B6D25EBCDF3}" type="presParOf" srcId="{2402C279-A59C-460D-BE26-33F041D060D2}" destId="{59058FED-2657-4A92-A4DC-F9B8643BB4D8}" srcOrd="2" destOrd="0" presId="urn:microsoft.com/office/officeart/2018/2/layout/IconVerticalSolidList"/>
    <dgm:cxn modelId="{10DE3D6D-F9BC-470D-80AF-9E0737751288}" type="presParOf" srcId="{2402C279-A59C-460D-BE26-33F041D060D2}" destId="{52BBBD8F-27A9-43CE-ADE6-CCF1DBFC9C46}" srcOrd="3" destOrd="0" presId="urn:microsoft.com/office/officeart/2018/2/layout/IconVerticalSolidList"/>
    <dgm:cxn modelId="{7D2D0751-332B-4F0B-A4A6-AB804EB94CE8}" type="presParOf" srcId="{5D3F51B9-2631-45D5-9AF8-881B0AA8C6F2}" destId="{7B73DB8F-203D-4F4D-BC8C-FF5060E73D0C}" srcOrd="3" destOrd="0" presId="urn:microsoft.com/office/officeart/2018/2/layout/IconVerticalSolidList"/>
    <dgm:cxn modelId="{B43B104C-9E06-434B-9B88-A47216E49B6C}" type="presParOf" srcId="{5D3F51B9-2631-45D5-9AF8-881B0AA8C6F2}" destId="{5F3CBBAA-5635-4F89-A555-040E8AFF11C1}" srcOrd="4" destOrd="0" presId="urn:microsoft.com/office/officeart/2018/2/layout/IconVerticalSolidList"/>
    <dgm:cxn modelId="{CC92849D-F344-4FA6-96ED-207AD9E45821}" type="presParOf" srcId="{5F3CBBAA-5635-4F89-A555-040E8AFF11C1}" destId="{C0A5A390-9EE0-4268-8890-EDFD6A047C09}" srcOrd="0" destOrd="0" presId="urn:microsoft.com/office/officeart/2018/2/layout/IconVerticalSolidList"/>
    <dgm:cxn modelId="{14EB64EF-8E87-43BD-986D-57163DAB7BC8}" type="presParOf" srcId="{5F3CBBAA-5635-4F89-A555-040E8AFF11C1}" destId="{72186625-2372-4A0F-B81F-58E04213499F}" srcOrd="1" destOrd="0" presId="urn:microsoft.com/office/officeart/2018/2/layout/IconVerticalSolidList"/>
    <dgm:cxn modelId="{4B3B9D41-C9DC-4CDC-AA8E-20B297CD74BF}" type="presParOf" srcId="{5F3CBBAA-5635-4F89-A555-040E8AFF11C1}" destId="{8A1FA9BF-7BBA-4306-8B13-64AB88020992}" srcOrd="2" destOrd="0" presId="urn:microsoft.com/office/officeart/2018/2/layout/IconVerticalSolidList"/>
    <dgm:cxn modelId="{A40E83BF-428A-471A-B2BB-712E1A855A80}" type="presParOf" srcId="{5F3CBBAA-5635-4F89-A555-040E8AFF11C1}" destId="{1E09294E-C1AA-423A-8DCF-B6ED184D32F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E87BB66-4392-48A0-BB01-2434A9BA2540}"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8163C560-0068-4886-8C82-80FF23E63A38}">
      <dgm:prSet/>
      <dgm:spPr/>
      <dgm:t>
        <a:bodyPr/>
        <a:lstStyle/>
        <a:p>
          <a:r>
            <a:rPr lang="en-US"/>
            <a:t>• AI-driven PBPK/QSAR models</a:t>
          </a:r>
        </a:p>
      </dgm:t>
    </dgm:pt>
    <dgm:pt modelId="{1DCC5186-89DF-46C2-8F79-48D6F4181207}" type="parTrans" cxnId="{227FC0E3-016A-4552-9595-03CECE522C60}">
      <dgm:prSet/>
      <dgm:spPr/>
      <dgm:t>
        <a:bodyPr/>
        <a:lstStyle/>
        <a:p>
          <a:endParaRPr lang="en-US"/>
        </a:p>
      </dgm:t>
    </dgm:pt>
    <dgm:pt modelId="{B90DD655-6A25-466B-8261-09065B5FDA9A}" type="sibTrans" cxnId="{227FC0E3-016A-4552-9595-03CECE522C60}">
      <dgm:prSet/>
      <dgm:spPr/>
      <dgm:t>
        <a:bodyPr/>
        <a:lstStyle/>
        <a:p>
          <a:endParaRPr lang="en-US"/>
        </a:p>
      </dgm:t>
    </dgm:pt>
    <dgm:pt modelId="{FCA45629-AD70-4587-BA87-1961570846E2}">
      <dgm:prSet/>
      <dgm:spPr/>
      <dgm:t>
        <a:bodyPr/>
        <a:lstStyle/>
        <a:p>
          <a:r>
            <a:rPr lang="en-US"/>
            <a:t>• Predict nanoparticle drug delivery</a:t>
          </a:r>
        </a:p>
      </dgm:t>
    </dgm:pt>
    <dgm:pt modelId="{B4748B62-173C-4A47-9255-65B0683A0565}" type="parTrans" cxnId="{2F087A0F-E506-4A67-ABEB-1797A67FC69C}">
      <dgm:prSet/>
      <dgm:spPr/>
      <dgm:t>
        <a:bodyPr/>
        <a:lstStyle/>
        <a:p>
          <a:endParaRPr lang="en-US"/>
        </a:p>
      </dgm:t>
    </dgm:pt>
    <dgm:pt modelId="{2D44020C-C345-4FC3-AFA0-690CA4D60690}" type="sibTrans" cxnId="{2F087A0F-E506-4A67-ABEB-1797A67FC69C}">
      <dgm:prSet/>
      <dgm:spPr/>
      <dgm:t>
        <a:bodyPr/>
        <a:lstStyle/>
        <a:p>
          <a:endParaRPr lang="en-US"/>
        </a:p>
      </dgm:t>
    </dgm:pt>
    <dgm:pt modelId="{BC02DC28-19C6-43DA-8BBC-AD524D624DEA}">
      <dgm:prSet/>
      <dgm:spPr/>
      <dgm:t>
        <a:bodyPr/>
        <a:lstStyle/>
        <a:p>
          <a:r>
            <a:rPr lang="en-US"/>
            <a:t>• ADR risk prediction</a:t>
          </a:r>
        </a:p>
      </dgm:t>
    </dgm:pt>
    <dgm:pt modelId="{BD552AC0-13E2-4674-8187-3BD10EB7E307}" type="parTrans" cxnId="{F601DA72-0E89-434F-BD94-FE1B286B9C59}">
      <dgm:prSet/>
      <dgm:spPr/>
      <dgm:t>
        <a:bodyPr/>
        <a:lstStyle/>
        <a:p>
          <a:endParaRPr lang="en-US"/>
        </a:p>
      </dgm:t>
    </dgm:pt>
    <dgm:pt modelId="{85B9B9E7-6D55-48E4-84B5-15C650EE0307}" type="sibTrans" cxnId="{F601DA72-0E89-434F-BD94-FE1B286B9C59}">
      <dgm:prSet/>
      <dgm:spPr/>
      <dgm:t>
        <a:bodyPr/>
        <a:lstStyle/>
        <a:p>
          <a:endParaRPr lang="en-US"/>
        </a:p>
      </dgm:t>
    </dgm:pt>
    <dgm:pt modelId="{1851CFEF-AD08-4011-85A8-91CA28BAFC96}" type="pres">
      <dgm:prSet presAssocID="{7E87BB66-4392-48A0-BB01-2434A9BA2540}" presName="hierChild1" presStyleCnt="0">
        <dgm:presLayoutVars>
          <dgm:chPref val="1"/>
          <dgm:dir/>
          <dgm:animOne val="branch"/>
          <dgm:animLvl val="lvl"/>
          <dgm:resizeHandles/>
        </dgm:presLayoutVars>
      </dgm:prSet>
      <dgm:spPr/>
    </dgm:pt>
    <dgm:pt modelId="{26543F06-FA30-4039-BD59-4B3EA9E08590}" type="pres">
      <dgm:prSet presAssocID="{8163C560-0068-4886-8C82-80FF23E63A38}" presName="hierRoot1" presStyleCnt="0"/>
      <dgm:spPr/>
    </dgm:pt>
    <dgm:pt modelId="{28939FC6-9699-4E3A-8F6B-03A8B8AAD3B5}" type="pres">
      <dgm:prSet presAssocID="{8163C560-0068-4886-8C82-80FF23E63A38}" presName="composite" presStyleCnt="0"/>
      <dgm:spPr/>
    </dgm:pt>
    <dgm:pt modelId="{C5792F86-D69A-494C-A78A-6307B61746C8}" type="pres">
      <dgm:prSet presAssocID="{8163C560-0068-4886-8C82-80FF23E63A38}" presName="background" presStyleLbl="node0" presStyleIdx="0" presStyleCnt="3"/>
      <dgm:spPr/>
    </dgm:pt>
    <dgm:pt modelId="{97246D03-F67E-4E83-BE2F-5A33BCF0379B}" type="pres">
      <dgm:prSet presAssocID="{8163C560-0068-4886-8C82-80FF23E63A38}" presName="text" presStyleLbl="fgAcc0" presStyleIdx="0" presStyleCnt="3">
        <dgm:presLayoutVars>
          <dgm:chPref val="3"/>
        </dgm:presLayoutVars>
      </dgm:prSet>
      <dgm:spPr/>
    </dgm:pt>
    <dgm:pt modelId="{A3FEB79F-4BE2-4F14-88D8-3B8DACD2BCDF}" type="pres">
      <dgm:prSet presAssocID="{8163C560-0068-4886-8C82-80FF23E63A38}" presName="hierChild2" presStyleCnt="0"/>
      <dgm:spPr/>
    </dgm:pt>
    <dgm:pt modelId="{93626280-F125-4A63-B086-80967EEDFDD1}" type="pres">
      <dgm:prSet presAssocID="{FCA45629-AD70-4587-BA87-1961570846E2}" presName="hierRoot1" presStyleCnt="0"/>
      <dgm:spPr/>
    </dgm:pt>
    <dgm:pt modelId="{B5B25D4B-0206-4755-B4C7-D889B2AC4D9B}" type="pres">
      <dgm:prSet presAssocID="{FCA45629-AD70-4587-BA87-1961570846E2}" presName="composite" presStyleCnt="0"/>
      <dgm:spPr/>
    </dgm:pt>
    <dgm:pt modelId="{49C8711F-D5AA-4242-B513-810DA2DC4CC9}" type="pres">
      <dgm:prSet presAssocID="{FCA45629-AD70-4587-BA87-1961570846E2}" presName="background" presStyleLbl="node0" presStyleIdx="1" presStyleCnt="3"/>
      <dgm:spPr/>
    </dgm:pt>
    <dgm:pt modelId="{9A6CE4AD-7308-4151-A83F-4524810DB4F7}" type="pres">
      <dgm:prSet presAssocID="{FCA45629-AD70-4587-BA87-1961570846E2}" presName="text" presStyleLbl="fgAcc0" presStyleIdx="1" presStyleCnt="3">
        <dgm:presLayoutVars>
          <dgm:chPref val="3"/>
        </dgm:presLayoutVars>
      </dgm:prSet>
      <dgm:spPr/>
    </dgm:pt>
    <dgm:pt modelId="{F71FAC2B-1BD5-45D3-AD2B-FA864F68B1A3}" type="pres">
      <dgm:prSet presAssocID="{FCA45629-AD70-4587-BA87-1961570846E2}" presName="hierChild2" presStyleCnt="0"/>
      <dgm:spPr/>
    </dgm:pt>
    <dgm:pt modelId="{F1E868B5-9AB7-4C83-9D98-28D0908E7A87}" type="pres">
      <dgm:prSet presAssocID="{BC02DC28-19C6-43DA-8BBC-AD524D624DEA}" presName="hierRoot1" presStyleCnt="0"/>
      <dgm:spPr/>
    </dgm:pt>
    <dgm:pt modelId="{8B2880F8-9F39-410C-BAE1-8B34E147D836}" type="pres">
      <dgm:prSet presAssocID="{BC02DC28-19C6-43DA-8BBC-AD524D624DEA}" presName="composite" presStyleCnt="0"/>
      <dgm:spPr/>
    </dgm:pt>
    <dgm:pt modelId="{76A5DB1F-2968-4422-BA13-852C0736FE7A}" type="pres">
      <dgm:prSet presAssocID="{BC02DC28-19C6-43DA-8BBC-AD524D624DEA}" presName="background" presStyleLbl="node0" presStyleIdx="2" presStyleCnt="3"/>
      <dgm:spPr/>
    </dgm:pt>
    <dgm:pt modelId="{9087D23D-509B-4148-99A6-57E399D06482}" type="pres">
      <dgm:prSet presAssocID="{BC02DC28-19C6-43DA-8BBC-AD524D624DEA}" presName="text" presStyleLbl="fgAcc0" presStyleIdx="2" presStyleCnt="3">
        <dgm:presLayoutVars>
          <dgm:chPref val="3"/>
        </dgm:presLayoutVars>
      </dgm:prSet>
      <dgm:spPr/>
    </dgm:pt>
    <dgm:pt modelId="{C304919E-B843-49D4-917B-A1FD6E940A2E}" type="pres">
      <dgm:prSet presAssocID="{BC02DC28-19C6-43DA-8BBC-AD524D624DEA}" presName="hierChild2" presStyleCnt="0"/>
      <dgm:spPr/>
    </dgm:pt>
  </dgm:ptLst>
  <dgm:cxnLst>
    <dgm:cxn modelId="{2F087A0F-E506-4A67-ABEB-1797A67FC69C}" srcId="{7E87BB66-4392-48A0-BB01-2434A9BA2540}" destId="{FCA45629-AD70-4587-BA87-1961570846E2}" srcOrd="1" destOrd="0" parTransId="{B4748B62-173C-4A47-9255-65B0683A0565}" sibTransId="{2D44020C-C345-4FC3-AFA0-690CA4D60690}"/>
    <dgm:cxn modelId="{37C0FA38-44BE-4B4B-80A1-2A1AA8B96E8C}" type="presOf" srcId="{BC02DC28-19C6-43DA-8BBC-AD524D624DEA}" destId="{9087D23D-509B-4148-99A6-57E399D06482}" srcOrd="0" destOrd="0" presId="urn:microsoft.com/office/officeart/2005/8/layout/hierarchy1"/>
    <dgm:cxn modelId="{F601DA72-0E89-434F-BD94-FE1B286B9C59}" srcId="{7E87BB66-4392-48A0-BB01-2434A9BA2540}" destId="{BC02DC28-19C6-43DA-8BBC-AD524D624DEA}" srcOrd="2" destOrd="0" parTransId="{BD552AC0-13E2-4674-8187-3BD10EB7E307}" sibTransId="{85B9B9E7-6D55-48E4-84B5-15C650EE0307}"/>
    <dgm:cxn modelId="{CF4504BB-D269-4569-94C1-BA43E599EA36}" type="presOf" srcId="{FCA45629-AD70-4587-BA87-1961570846E2}" destId="{9A6CE4AD-7308-4151-A83F-4524810DB4F7}" srcOrd="0" destOrd="0" presId="urn:microsoft.com/office/officeart/2005/8/layout/hierarchy1"/>
    <dgm:cxn modelId="{3165E4BB-BC2F-4D13-836B-AAA78E0E8139}" type="presOf" srcId="{7E87BB66-4392-48A0-BB01-2434A9BA2540}" destId="{1851CFEF-AD08-4011-85A8-91CA28BAFC96}" srcOrd="0" destOrd="0" presId="urn:microsoft.com/office/officeart/2005/8/layout/hierarchy1"/>
    <dgm:cxn modelId="{227FC0E3-016A-4552-9595-03CECE522C60}" srcId="{7E87BB66-4392-48A0-BB01-2434A9BA2540}" destId="{8163C560-0068-4886-8C82-80FF23E63A38}" srcOrd="0" destOrd="0" parTransId="{1DCC5186-89DF-46C2-8F79-48D6F4181207}" sibTransId="{B90DD655-6A25-466B-8261-09065B5FDA9A}"/>
    <dgm:cxn modelId="{CFEDD8F5-5222-4FB0-ABC5-EBF739615F61}" type="presOf" srcId="{8163C560-0068-4886-8C82-80FF23E63A38}" destId="{97246D03-F67E-4E83-BE2F-5A33BCF0379B}" srcOrd="0" destOrd="0" presId="urn:microsoft.com/office/officeart/2005/8/layout/hierarchy1"/>
    <dgm:cxn modelId="{C42E99E8-E1BC-404B-B4B6-D83FEF1B4F71}" type="presParOf" srcId="{1851CFEF-AD08-4011-85A8-91CA28BAFC96}" destId="{26543F06-FA30-4039-BD59-4B3EA9E08590}" srcOrd="0" destOrd="0" presId="urn:microsoft.com/office/officeart/2005/8/layout/hierarchy1"/>
    <dgm:cxn modelId="{92D6D356-C963-487E-BAFC-5962516744DA}" type="presParOf" srcId="{26543F06-FA30-4039-BD59-4B3EA9E08590}" destId="{28939FC6-9699-4E3A-8F6B-03A8B8AAD3B5}" srcOrd="0" destOrd="0" presId="urn:microsoft.com/office/officeart/2005/8/layout/hierarchy1"/>
    <dgm:cxn modelId="{1C4FE9E6-E213-4957-9115-FA6F25780250}" type="presParOf" srcId="{28939FC6-9699-4E3A-8F6B-03A8B8AAD3B5}" destId="{C5792F86-D69A-494C-A78A-6307B61746C8}" srcOrd="0" destOrd="0" presId="urn:microsoft.com/office/officeart/2005/8/layout/hierarchy1"/>
    <dgm:cxn modelId="{7FE8CC53-B1E8-40F1-9441-9B58D0333BB3}" type="presParOf" srcId="{28939FC6-9699-4E3A-8F6B-03A8B8AAD3B5}" destId="{97246D03-F67E-4E83-BE2F-5A33BCF0379B}" srcOrd="1" destOrd="0" presId="urn:microsoft.com/office/officeart/2005/8/layout/hierarchy1"/>
    <dgm:cxn modelId="{573A2445-5309-4770-BCC4-5893A2B48C42}" type="presParOf" srcId="{26543F06-FA30-4039-BD59-4B3EA9E08590}" destId="{A3FEB79F-4BE2-4F14-88D8-3B8DACD2BCDF}" srcOrd="1" destOrd="0" presId="urn:microsoft.com/office/officeart/2005/8/layout/hierarchy1"/>
    <dgm:cxn modelId="{50A09F2B-15EB-49A8-9B3C-D28AED6C98E7}" type="presParOf" srcId="{1851CFEF-AD08-4011-85A8-91CA28BAFC96}" destId="{93626280-F125-4A63-B086-80967EEDFDD1}" srcOrd="1" destOrd="0" presId="urn:microsoft.com/office/officeart/2005/8/layout/hierarchy1"/>
    <dgm:cxn modelId="{9F23395A-18D8-4D07-B348-99C8D57CA76B}" type="presParOf" srcId="{93626280-F125-4A63-B086-80967EEDFDD1}" destId="{B5B25D4B-0206-4755-B4C7-D889B2AC4D9B}" srcOrd="0" destOrd="0" presId="urn:microsoft.com/office/officeart/2005/8/layout/hierarchy1"/>
    <dgm:cxn modelId="{38564319-D534-41B7-819E-C17E0B7BB13D}" type="presParOf" srcId="{B5B25D4B-0206-4755-B4C7-D889B2AC4D9B}" destId="{49C8711F-D5AA-4242-B513-810DA2DC4CC9}" srcOrd="0" destOrd="0" presId="urn:microsoft.com/office/officeart/2005/8/layout/hierarchy1"/>
    <dgm:cxn modelId="{D5F0BD36-CE42-438B-8BF8-00CB7120D052}" type="presParOf" srcId="{B5B25D4B-0206-4755-B4C7-D889B2AC4D9B}" destId="{9A6CE4AD-7308-4151-A83F-4524810DB4F7}" srcOrd="1" destOrd="0" presId="urn:microsoft.com/office/officeart/2005/8/layout/hierarchy1"/>
    <dgm:cxn modelId="{A6E81D06-1D32-4CFE-9560-6427E1A9C50A}" type="presParOf" srcId="{93626280-F125-4A63-B086-80967EEDFDD1}" destId="{F71FAC2B-1BD5-45D3-AD2B-FA864F68B1A3}" srcOrd="1" destOrd="0" presId="urn:microsoft.com/office/officeart/2005/8/layout/hierarchy1"/>
    <dgm:cxn modelId="{4B860DB8-B69D-4342-BAE5-3E04909D117D}" type="presParOf" srcId="{1851CFEF-AD08-4011-85A8-91CA28BAFC96}" destId="{F1E868B5-9AB7-4C83-9D98-28D0908E7A87}" srcOrd="2" destOrd="0" presId="urn:microsoft.com/office/officeart/2005/8/layout/hierarchy1"/>
    <dgm:cxn modelId="{096609A2-ECE5-4399-9CE1-EF134E49B41F}" type="presParOf" srcId="{F1E868B5-9AB7-4C83-9D98-28D0908E7A87}" destId="{8B2880F8-9F39-410C-BAE1-8B34E147D836}" srcOrd="0" destOrd="0" presId="urn:microsoft.com/office/officeart/2005/8/layout/hierarchy1"/>
    <dgm:cxn modelId="{A57615FA-DB78-4C17-B07F-4F4D3B72A97E}" type="presParOf" srcId="{8B2880F8-9F39-410C-BAE1-8B34E147D836}" destId="{76A5DB1F-2968-4422-BA13-852C0736FE7A}" srcOrd="0" destOrd="0" presId="urn:microsoft.com/office/officeart/2005/8/layout/hierarchy1"/>
    <dgm:cxn modelId="{9363DC3E-0ADC-47E7-A41E-1401EAB053CA}" type="presParOf" srcId="{8B2880F8-9F39-410C-BAE1-8B34E147D836}" destId="{9087D23D-509B-4148-99A6-57E399D06482}" srcOrd="1" destOrd="0" presId="urn:microsoft.com/office/officeart/2005/8/layout/hierarchy1"/>
    <dgm:cxn modelId="{35340C35-7287-4B44-998D-B717C9ED4400}" type="presParOf" srcId="{F1E868B5-9AB7-4C83-9D98-28D0908E7A87}" destId="{C304919E-B843-49D4-917B-A1FD6E940A2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3FA5FEA-D7F4-4173-97A6-D339F0D16BBB}"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51CDD170-AFB0-409A-9F26-E9AE4810FA4D}">
      <dgm:prSet/>
      <dgm:spPr/>
      <dgm:t>
        <a:bodyPr/>
        <a:lstStyle/>
        <a:p>
          <a:pPr>
            <a:defRPr cap="all"/>
          </a:pPr>
          <a:r>
            <a:rPr lang="en-US"/>
            <a:t>• Mine data for repurposing</a:t>
          </a:r>
        </a:p>
      </dgm:t>
    </dgm:pt>
    <dgm:pt modelId="{6DE3CD2A-F251-4E38-B879-9D30935C231B}" type="parTrans" cxnId="{9010E9FF-36BC-4096-87E5-8C3AFA75ABCA}">
      <dgm:prSet/>
      <dgm:spPr/>
      <dgm:t>
        <a:bodyPr/>
        <a:lstStyle/>
        <a:p>
          <a:endParaRPr lang="en-US"/>
        </a:p>
      </dgm:t>
    </dgm:pt>
    <dgm:pt modelId="{2BCF11D9-E8C4-4CD9-A5A7-A9B51E702385}" type="sibTrans" cxnId="{9010E9FF-36BC-4096-87E5-8C3AFA75ABCA}">
      <dgm:prSet/>
      <dgm:spPr/>
      <dgm:t>
        <a:bodyPr/>
        <a:lstStyle/>
        <a:p>
          <a:endParaRPr lang="en-US"/>
        </a:p>
      </dgm:t>
    </dgm:pt>
    <dgm:pt modelId="{1FADA1FA-1E00-4D0E-8862-E171321D5D8A}">
      <dgm:prSet/>
      <dgm:spPr/>
      <dgm:t>
        <a:bodyPr/>
        <a:lstStyle/>
        <a:p>
          <a:pPr>
            <a:defRPr cap="all"/>
          </a:pPr>
          <a:r>
            <a:rPr lang="en-US"/>
            <a:t>• Detect interactions and outcomes</a:t>
          </a:r>
        </a:p>
      </dgm:t>
    </dgm:pt>
    <dgm:pt modelId="{5CBE92E1-724A-4738-8748-7DD982897B4C}" type="parTrans" cxnId="{3FC9FB4D-FA4E-44C6-B8AD-E40C69E01BC1}">
      <dgm:prSet/>
      <dgm:spPr/>
      <dgm:t>
        <a:bodyPr/>
        <a:lstStyle/>
        <a:p>
          <a:endParaRPr lang="en-US"/>
        </a:p>
      </dgm:t>
    </dgm:pt>
    <dgm:pt modelId="{3E614666-0DBB-41B5-9161-706E0E97F658}" type="sibTrans" cxnId="{3FC9FB4D-FA4E-44C6-B8AD-E40C69E01BC1}">
      <dgm:prSet/>
      <dgm:spPr/>
      <dgm:t>
        <a:bodyPr/>
        <a:lstStyle/>
        <a:p>
          <a:endParaRPr lang="en-US"/>
        </a:p>
      </dgm:t>
    </dgm:pt>
    <dgm:pt modelId="{4B5BD59F-52EB-4E29-9E12-A2F59093B1CD}">
      <dgm:prSet/>
      <dgm:spPr/>
      <dgm:t>
        <a:bodyPr/>
        <a:lstStyle/>
        <a:p>
          <a:pPr>
            <a:defRPr cap="all"/>
          </a:pPr>
          <a:r>
            <a:rPr lang="en-US"/>
            <a:t>• Supports pharmacovigilance</a:t>
          </a:r>
        </a:p>
      </dgm:t>
    </dgm:pt>
    <dgm:pt modelId="{541315EB-782D-47A4-A6F5-B605C23BD773}" type="parTrans" cxnId="{A70935C0-575A-4E91-951E-E7E7C3F0DAD2}">
      <dgm:prSet/>
      <dgm:spPr/>
      <dgm:t>
        <a:bodyPr/>
        <a:lstStyle/>
        <a:p>
          <a:endParaRPr lang="en-US"/>
        </a:p>
      </dgm:t>
    </dgm:pt>
    <dgm:pt modelId="{4AF2E40D-99A7-44AD-A5E0-449169C42054}" type="sibTrans" cxnId="{A70935C0-575A-4E91-951E-E7E7C3F0DAD2}">
      <dgm:prSet/>
      <dgm:spPr/>
      <dgm:t>
        <a:bodyPr/>
        <a:lstStyle/>
        <a:p>
          <a:endParaRPr lang="en-US"/>
        </a:p>
      </dgm:t>
    </dgm:pt>
    <dgm:pt modelId="{0122ABED-6363-4E6D-8004-F1CD12C97A37}" type="pres">
      <dgm:prSet presAssocID="{E3FA5FEA-D7F4-4173-97A6-D339F0D16BBB}" presName="root" presStyleCnt="0">
        <dgm:presLayoutVars>
          <dgm:dir/>
          <dgm:resizeHandles val="exact"/>
        </dgm:presLayoutVars>
      </dgm:prSet>
      <dgm:spPr/>
    </dgm:pt>
    <dgm:pt modelId="{F8516832-AB35-42CD-BBED-1B77495C1628}" type="pres">
      <dgm:prSet presAssocID="{51CDD170-AFB0-409A-9F26-E9AE4810FA4D}" presName="compNode" presStyleCnt="0"/>
      <dgm:spPr/>
    </dgm:pt>
    <dgm:pt modelId="{F4FF5736-7A37-4400-BF63-340259637277}" type="pres">
      <dgm:prSet presAssocID="{51CDD170-AFB0-409A-9F26-E9AE4810FA4D}" presName="iconBgRect" presStyleLbl="bgShp" presStyleIdx="0" presStyleCnt="3"/>
      <dgm:spPr/>
    </dgm:pt>
    <dgm:pt modelId="{26168D16-D270-4DFD-A3F3-51722E198AD7}" type="pres">
      <dgm:prSet presAssocID="{51CDD170-AFB0-409A-9F26-E9AE4810FA4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per"/>
        </a:ext>
      </dgm:extLst>
    </dgm:pt>
    <dgm:pt modelId="{3DE99DA0-91F7-4A8A-B12D-243E3068111A}" type="pres">
      <dgm:prSet presAssocID="{51CDD170-AFB0-409A-9F26-E9AE4810FA4D}" presName="spaceRect" presStyleCnt="0"/>
      <dgm:spPr/>
    </dgm:pt>
    <dgm:pt modelId="{C403270D-FDAF-495A-BB46-8B76961A994A}" type="pres">
      <dgm:prSet presAssocID="{51CDD170-AFB0-409A-9F26-E9AE4810FA4D}" presName="textRect" presStyleLbl="revTx" presStyleIdx="0" presStyleCnt="3">
        <dgm:presLayoutVars>
          <dgm:chMax val="1"/>
          <dgm:chPref val="1"/>
        </dgm:presLayoutVars>
      </dgm:prSet>
      <dgm:spPr/>
    </dgm:pt>
    <dgm:pt modelId="{9DA6E14C-9418-412F-AD21-769E74E82A37}" type="pres">
      <dgm:prSet presAssocID="{2BCF11D9-E8C4-4CD9-A5A7-A9B51E702385}" presName="sibTrans" presStyleCnt="0"/>
      <dgm:spPr/>
    </dgm:pt>
    <dgm:pt modelId="{AC1F87A6-2BAF-4D4C-BEFB-4F7149C3E166}" type="pres">
      <dgm:prSet presAssocID="{1FADA1FA-1E00-4D0E-8862-E171321D5D8A}" presName="compNode" presStyleCnt="0"/>
      <dgm:spPr/>
    </dgm:pt>
    <dgm:pt modelId="{89CB27DB-9303-4AC5-9FC6-36ABAB13384C}" type="pres">
      <dgm:prSet presAssocID="{1FADA1FA-1E00-4D0E-8862-E171321D5D8A}" presName="iconBgRect" presStyleLbl="bgShp" presStyleIdx="1" presStyleCnt="3"/>
      <dgm:spPr/>
    </dgm:pt>
    <dgm:pt modelId="{66F3EBD9-8A69-4FFB-BC65-F65251C61EBF}" type="pres">
      <dgm:prSet presAssocID="{1FADA1FA-1E00-4D0E-8862-E171321D5D8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ye"/>
        </a:ext>
      </dgm:extLst>
    </dgm:pt>
    <dgm:pt modelId="{C49ED18C-7312-49A8-997E-AEA870B6D08B}" type="pres">
      <dgm:prSet presAssocID="{1FADA1FA-1E00-4D0E-8862-E171321D5D8A}" presName="spaceRect" presStyleCnt="0"/>
      <dgm:spPr/>
    </dgm:pt>
    <dgm:pt modelId="{FE1F9F0A-A4E8-48E5-935C-2E7CB14565A9}" type="pres">
      <dgm:prSet presAssocID="{1FADA1FA-1E00-4D0E-8862-E171321D5D8A}" presName="textRect" presStyleLbl="revTx" presStyleIdx="1" presStyleCnt="3">
        <dgm:presLayoutVars>
          <dgm:chMax val="1"/>
          <dgm:chPref val="1"/>
        </dgm:presLayoutVars>
      </dgm:prSet>
      <dgm:spPr/>
    </dgm:pt>
    <dgm:pt modelId="{F31AEE0C-A1C6-4554-8F02-EA76CF54EB75}" type="pres">
      <dgm:prSet presAssocID="{3E614666-0DBB-41B5-9161-706E0E97F658}" presName="sibTrans" presStyleCnt="0"/>
      <dgm:spPr/>
    </dgm:pt>
    <dgm:pt modelId="{BB0218E8-933F-4EB4-A46C-26B17FB8C52C}" type="pres">
      <dgm:prSet presAssocID="{4B5BD59F-52EB-4E29-9E12-A2F59093B1CD}" presName="compNode" presStyleCnt="0"/>
      <dgm:spPr/>
    </dgm:pt>
    <dgm:pt modelId="{D1F8E87C-E2CE-43A0-BC00-874B7BD49031}" type="pres">
      <dgm:prSet presAssocID="{4B5BD59F-52EB-4E29-9E12-A2F59093B1CD}" presName="iconBgRect" presStyleLbl="bgShp" presStyleIdx="2" presStyleCnt="3"/>
      <dgm:spPr/>
    </dgm:pt>
    <dgm:pt modelId="{B6070E41-9B0B-4324-A587-1136ADF21C1F}" type="pres">
      <dgm:prSet presAssocID="{4B5BD59F-52EB-4E29-9E12-A2F59093B1C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ine"/>
        </a:ext>
      </dgm:extLst>
    </dgm:pt>
    <dgm:pt modelId="{3A9024E3-F7D3-4B22-AC4A-F40391207B18}" type="pres">
      <dgm:prSet presAssocID="{4B5BD59F-52EB-4E29-9E12-A2F59093B1CD}" presName="spaceRect" presStyleCnt="0"/>
      <dgm:spPr/>
    </dgm:pt>
    <dgm:pt modelId="{A2102E10-9A77-4274-9F4C-14EDDB1347B0}" type="pres">
      <dgm:prSet presAssocID="{4B5BD59F-52EB-4E29-9E12-A2F59093B1CD}" presName="textRect" presStyleLbl="revTx" presStyleIdx="2" presStyleCnt="3">
        <dgm:presLayoutVars>
          <dgm:chMax val="1"/>
          <dgm:chPref val="1"/>
        </dgm:presLayoutVars>
      </dgm:prSet>
      <dgm:spPr/>
    </dgm:pt>
  </dgm:ptLst>
  <dgm:cxnLst>
    <dgm:cxn modelId="{9CCC8510-673E-43E9-8508-D5A17ABF9A39}" type="presOf" srcId="{51CDD170-AFB0-409A-9F26-E9AE4810FA4D}" destId="{C403270D-FDAF-495A-BB46-8B76961A994A}" srcOrd="0" destOrd="0" presId="urn:microsoft.com/office/officeart/2018/5/layout/IconCircleLabelList"/>
    <dgm:cxn modelId="{CBF23E2B-DA1E-4B4E-85F6-B96C07C3A1B6}" type="presOf" srcId="{E3FA5FEA-D7F4-4173-97A6-D339F0D16BBB}" destId="{0122ABED-6363-4E6D-8004-F1CD12C97A37}" srcOrd="0" destOrd="0" presId="urn:microsoft.com/office/officeart/2018/5/layout/IconCircleLabelList"/>
    <dgm:cxn modelId="{3FC9FB4D-FA4E-44C6-B8AD-E40C69E01BC1}" srcId="{E3FA5FEA-D7F4-4173-97A6-D339F0D16BBB}" destId="{1FADA1FA-1E00-4D0E-8862-E171321D5D8A}" srcOrd="1" destOrd="0" parTransId="{5CBE92E1-724A-4738-8748-7DD982897B4C}" sibTransId="{3E614666-0DBB-41B5-9161-706E0E97F658}"/>
    <dgm:cxn modelId="{DA641DAF-FAE4-4A4C-8D45-E3D08B0F1833}" type="presOf" srcId="{1FADA1FA-1E00-4D0E-8862-E171321D5D8A}" destId="{FE1F9F0A-A4E8-48E5-935C-2E7CB14565A9}" srcOrd="0" destOrd="0" presId="urn:microsoft.com/office/officeart/2018/5/layout/IconCircleLabelList"/>
    <dgm:cxn modelId="{A70935C0-575A-4E91-951E-E7E7C3F0DAD2}" srcId="{E3FA5FEA-D7F4-4173-97A6-D339F0D16BBB}" destId="{4B5BD59F-52EB-4E29-9E12-A2F59093B1CD}" srcOrd="2" destOrd="0" parTransId="{541315EB-782D-47A4-A6F5-B605C23BD773}" sibTransId="{4AF2E40D-99A7-44AD-A5E0-449169C42054}"/>
    <dgm:cxn modelId="{210F75DC-C1CF-4037-8B19-8D6791D7D45E}" type="presOf" srcId="{4B5BD59F-52EB-4E29-9E12-A2F59093B1CD}" destId="{A2102E10-9A77-4274-9F4C-14EDDB1347B0}" srcOrd="0" destOrd="0" presId="urn:microsoft.com/office/officeart/2018/5/layout/IconCircleLabelList"/>
    <dgm:cxn modelId="{9010E9FF-36BC-4096-87E5-8C3AFA75ABCA}" srcId="{E3FA5FEA-D7F4-4173-97A6-D339F0D16BBB}" destId="{51CDD170-AFB0-409A-9F26-E9AE4810FA4D}" srcOrd="0" destOrd="0" parTransId="{6DE3CD2A-F251-4E38-B879-9D30935C231B}" sibTransId="{2BCF11D9-E8C4-4CD9-A5A7-A9B51E702385}"/>
    <dgm:cxn modelId="{26405171-017F-4775-B90B-7197238C003A}" type="presParOf" srcId="{0122ABED-6363-4E6D-8004-F1CD12C97A37}" destId="{F8516832-AB35-42CD-BBED-1B77495C1628}" srcOrd="0" destOrd="0" presId="urn:microsoft.com/office/officeart/2018/5/layout/IconCircleLabelList"/>
    <dgm:cxn modelId="{3990C329-84EA-474E-B329-A8E2E433FE5C}" type="presParOf" srcId="{F8516832-AB35-42CD-BBED-1B77495C1628}" destId="{F4FF5736-7A37-4400-BF63-340259637277}" srcOrd="0" destOrd="0" presId="urn:microsoft.com/office/officeart/2018/5/layout/IconCircleLabelList"/>
    <dgm:cxn modelId="{F63AE11A-90E6-474E-AC54-95710C697199}" type="presParOf" srcId="{F8516832-AB35-42CD-BBED-1B77495C1628}" destId="{26168D16-D270-4DFD-A3F3-51722E198AD7}" srcOrd="1" destOrd="0" presId="urn:microsoft.com/office/officeart/2018/5/layout/IconCircleLabelList"/>
    <dgm:cxn modelId="{771D50B9-96BF-407C-B055-1C01424A6163}" type="presParOf" srcId="{F8516832-AB35-42CD-BBED-1B77495C1628}" destId="{3DE99DA0-91F7-4A8A-B12D-243E3068111A}" srcOrd="2" destOrd="0" presId="urn:microsoft.com/office/officeart/2018/5/layout/IconCircleLabelList"/>
    <dgm:cxn modelId="{11E9B7C8-4CE9-46E6-8ABF-B553850275BC}" type="presParOf" srcId="{F8516832-AB35-42CD-BBED-1B77495C1628}" destId="{C403270D-FDAF-495A-BB46-8B76961A994A}" srcOrd="3" destOrd="0" presId="urn:microsoft.com/office/officeart/2018/5/layout/IconCircleLabelList"/>
    <dgm:cxn modelId="{B81ADCAB-67C5-4DB6-86C0-1FBA561E67C9}" type="presParOf" srcId="{0122ABED-6363-4E6D-8004-F1CD12C97A37}" destId="{9DA6E14C-9418-412F-AD21-769E74E82A37}" srcOrd="1" destOrd="0" presId="urn:microsoft.com/office/officeart/2018/5/layout/IconCircleLabelList"/>
    <dgm:cxn modelId="{B7E5C4EA-F301-4239-8C0C-22E9FF93DF9E}" type="presParOf" srcId="{0122ABED-6363-4E6D-8004-F1CD12C97A37}" destId="{AC1F87A6-2BAF-4D4C-BEFB-4F7149C3E166}" srcOrd="2" destOrd="0" presId="urn:microsoft.com/office/officeart/2018/5/layout/IconCircleLabelList"/>
    <dgm:cxn modelId="{63BC39C6-CF21-40AE-8208-0CE0A063F39B}" type="presParOf" srcId="{AC1F87A6-2BAF-4D4C-BEFB-4F7149C3E166}" destId="{89CB27DB-9303-4AC5-9FC6-36ABAB13384C}" srcOrd="0" destOrd="0" presId="urn:microsoft.com/office/officeart/2018/5/layout/IconCircleLabelList"/>
    <dgm:cxn modelId="{D810769C-572C-448D-A319-951417F24431}" type="presParOf" srcId="{AC1F87A6-2BAF-4D4C-BEFB-4F7149C3E166}" destId="{66F3EBD9-8A69-4FFB-BC65-F65251C61EBF}" srcOrd="1" destOrd="0" presId="urn:microsoft.com/office/officeart/2018/5/layout/IconCircleLabelList"/>
    <dgm:cxn modelId="{3BB094B4-60DD-4029-B802-1086358F7CF5}" type="presParOf" srcId="{AC1F87A6-2BAF-4D4C-BEFB-4F7149C3E166}" destId="{C49ED18C-7312-49A8-997E-AEA870B6D08B}" srcOrd="2" destOrd="0" presId="urn:microsoft.com/office/officeart/2018/5/layout/IconCircleLabelList"/>
    <dgm:cxn modelId="{278D713A-2B5D-4D3F-A930-65ED0212DB87}" type="presParOf" srcId="{AC1F87A6-2BAF-4D4C-BEFB-4F7149C3E166}" destId="{FE1F9F0A-A4E8-48E5-935C-2E7CB14565A9}" srcOrd="3" destOrd="0" presId="urn:microsoft.com/office/officeart/2018/5/layout/IconCircleLabelList"/>
    <dgm:cxn modelId="{58E11FDC-B311-4FA9-8354-AC61B7789487}" type="presParOf" srcId="{0122ABED-6363-4E6D-8004-F1CD12C97A37}" destId="{F31AEE0C-A1C6-4554-8F02-EA76CF54EB75}" srcOrd="3" destOrd="0" presId="urn:microsoft.com/office/officeart/2018/5/layout/IconCircleLabelList"/>
    <dgm:cxn modelId="{311DE612-510E-4137-8FEE-5E9ED1DAB5D2}" type="presParOf" srcId="{0122ABED-6363-4E6D-8004-F1CD12C97A37}" destId="{BB0218E8-933F-4EB4-A46C-26B17FB8C52C}" srcOrd="4" destOrd="0" presId="urn:microsoft.com/office/officeart/2018/5/layout/IconCircleLabelList"/>
    <dgm:cxn modelId="{073CF84E-8F5B-45EE-862C-13B6F812779C}" type="presParOf" srcId="{BB0218E8-933F-4EB4-A46C-26B17FB8C52C}" destId="{D1F8E87C-E2CE-43A0-BC00-874B7BD49031}" srcOrd="0" destOrd="0" presId="urn:microsoft.com/office/officeart/2018/5/layout/IconCircleLabelList"/>
    <dgm:cxn modelId="{F1C5403E-68FB-4F2F-9AF4-17CF74BA4555}" type="presParOf" srcId="{BB0218E8-933F-4EB4-A46C-26B17FB8C52C}" destId="{B6070E41-9B0B-4324-A587-1136ADF21C1F}" srcOrd="1" destOrd="0" presId="urn:microsoft.com/office/officeart/2018/5/layout/IconCircleLabelList"/>
    <dgm:cxn modelId="{189026BA-DAFE-4944-8CF0-BE8D530AFD64}" type="presParOf" srcId="{BB0218E8-933F-4EB4-A46C-26B17FB8C52C}" destId="{3A9024E3-F7D3-4B22-AC4A-F40391207B18}" srcOrd="2" destOrd="0" presId="urn:microsoft.com/office/officeart/2018/5/layout/IconCircleLabelList"/>
    <dgm:cxn modelId="{3A815225-E85D-4E99-9437-3FCA132E45A8}" type="presParOf" srcId="{BB0218E8-933F-4EB4-A46C-26B17FB8C52C}" destId="{A2102E10-9A77-4274-9F4C-14EDDB1347B0}"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5D17842A-25F8-4ACE-BBA8-045BB97E6D2F}" type="doc">
      <dgm:prSet loTypeId="urn:microsoft.com/office/officeart/2018/2/layout/IconCircleList" loCatId="icon" qsTypeId="urn:microsoft.com/office/officeart/2005/8/quickstyle/simple1" qsCatId="simple" csTypeId="urn:microsoft.com/office/officeart/2018/5/colors/Iconchunking_neutralbg_accent1_2" csCatId="accent1" phldr="1"/>
      <dgm:spPr/>
      <dgm:t>
        <a:bodyPr/>
        <a:lstStyle/>
        <a:p>
          <a:endParaRPr lang="en-US"/>
        </a:p>
      </dgm:t>
    </dgm:pt>
    <dgm:pt modelId="{815AB725-C1AC-4175-8D67-BE41D814A9ED}">
      <dgm:prSet/>
      <dgm:spPr/>
      <dgm:t>
        <a:bodyPr/>
        <a:lstStyle/>
        <a:p>
          <a:r>
            <a:rPr lang="en-US"/>
            <a:t>• Data heterogeneity</a:t>
          </a:r>
        </a:p>
      </dgm:t>
    </dgm:pt>
    <dgm:pt modelId="{EA02AC61-AA9C-4778-9EAC-6EA65A470A76}" type="parTrans" cxnId="{118CA52E-2A98-4AF7-B93E-20A641472236}">
      <dgm:prSet/>
      <dgm:spPr/>
      <dgm:t>
        <a:bodyPr/>
        <a:lstStyle/>
        <a:p>
          <a:endParaRPr lang="en-US"/>
        </a:p>
      </dgm:t>
    </dgm:pt>
    <dgm:pt modelId="{8D01B833-0D6E-4071-93E7-0484D045DFA3}" type="sibTrans" cxnId="{118CA52E-2A98-4AF7-B93E-20A641472236}">
      <dgm:prSet/>
      <dgm:spPr/>
      <dgm:t>
        <a:bodyPr/>
        <a:lstStyle/>
        <a:p>
          <a:endParaRPr lang="en-US"/>
        </a:p>
      </dgm:t>
    </dgm:pt>
    <dgm:pt modelId="{23104AC5-4062-4589-A5E8-EE68F849ED5B}">
      <dgm:prSet/>
      <dgm:spPr/>
      <dgm:t>
        <a:bodyPr/>
        <a:lstStyle/>
        <a:p>
          <a:r>
            <a:rPr lang="en-US"/>
            <a:t>• Black-box model interpretability</a:t>
          </a:r>
        </a:p>
      </dgm:t>
    </dgm:pt>
    <dgm:pt modelId="{E96DFD82-F0AE-41D7-AE1E-CBDD8B62F9B5}" type="parTrans" cxnId="{65A3908D-44E3-4B4E-BACA-19FE6BE20B02}">
      <dgm:prSet/>
      <dgm:spPr/>
      <dgm:t>
        <a:bodyPr/>
        <a:lstStyle/>
        <a:p>
          <a:endParaRPr lang="en-US"/>
        </a:p>
      </dgm:t>
    </dgm:pt>
    <dgm:pt modelId="{4F18BAA3-2D8D-42C0-887F-82AFF09DF3B2}" type="sibTrans" cxnId="{65A3908D-44E3-4B4E-BACA-19FE6BE20B02}">
      <dgm:prSet/>
      <dgm:spPr/>
      <dgm:t>
        <a:bodyPr/>
        <a:lstStyle/>
        <a:p>
          <a:endParaRPr lang="en-US"/>
        </a:p>
      </dgm:t>
    </dgm:pt>
    <dgm:pt modelId="{70561FEB-4BFF-45CE-8532-CF10ED1B1D2B}">
      <dgm:prSet/>
      <dgm:spPr/>
      <dgm:t>
        <a:bodyPr/>
        <a:lstStyle/>
        <a:p>
          <a:r>
            <a:rPr lang="en-US"/>
            <a:t>• Computational resource limits</a:t>
          </a:r>
        </a:p>
      </dgm:t>
    </dgm:pt>
    <dgm:pt modelId="{1BF7FB5B-EDE2-419D-88E5-F47915279BB5}" type="parTrans" cxnId="{BC1156A0-3DD1-4D53-824B-6854FC670994}">
      <dgm:prSet/>
      <dgm:spPr/>
      <dgm:t>
        <a:bodyPr/>
        <a:lstStyle/>
        <a:p>
          <a:endParaRPr lang="en-US"/>
        </a:p>
      </dgm:t>
    </dgm:pt>
    <dgm:pt modelId="{15F51A4A-AF0F-41B9-8F02-98620D620934}" type="sibTrans" cxnId="{BC1156A0-3DD1-4D53-824B-6854FC670994}">
      <dgm:prSet/>
      <dgm:spPr/>
      <dgm:t>
        <a:bodyPr/>
        <a:lstStyle/>
        <a:p>
          <a:endParaRPr lang="en-US"/>
        </a:p>
      </dgm:t>
    </dgm:pt>
    <dgm:pt modelId="{B7847617-DF7A-4A7A-8EB8-EA37450A790F}">
      <dgm:prSet/>
      <dgm:spPr/>
      <dgm:t>
        <a:bodyPr/>
        <a:lstStyle/>
        <a:p>
          <a:r>
            <a:rPr lang="en-US"/>
            <a:t>• Regulatory validation</a:t>
          </a:r>
        </a:p>
      </dgm:t>
    </dgm:pt>
    <dgm:pt modelId="{9B5DF62F-8641-4239-A0D6-D3557F36C019}" type="parTrans" cxnId="{EC81EFEA-9EF3-4FC0-9389-BFED1F1C7FE5}">
      <dgm:prSet/>
      <dgm:spPr/>
      <dgm:t>
        <a:bodyPr/>
        <a:lstStyle/>
        <a:p>
          <a:endParaRPr lang="en-US"/>
        </a:p>
      </dgm:t>
    </dgm:pt>
    <dgm:pt modelId="{A8E20E04-EEE9-4FFD-8AB1-3241E035E7ED}" type="sibTrans" cxnId="{EC81EFEA-9EF3-4FC0-9389-BFED1F1C7FE5}">
      <dgm:prSet/>
      <dgm:spPr/>
      <dgm:t>
        <a:bodyPr/>
        <a:lstStyle/>
        <a:p>
          <a:endParaRPr lang="en-US"/>
        </a:p>
      </dgm:t>
    </dgm:pt>
    <dgm:pt modelId="{C7CE8DDF-09CC-466E-BFED-F4461F413B29}" type="pres">
      <dgm:prSet presAssocID="{5D17842A-25F8-4ACE-BBA8-045BB97E6D2F}" presName="root" presStyleCnt="0">
        <dgm:presLayoutVars>
          <dgm:dir/>
          <dgm:resizeHandles val="exact"/>
        </dgm:presLayoutVars>
      </dgm:prSet>
      <dgm:spPr/>
    </dgm:pt>
    <dgm:pt modelId="{760502A8-DB33-4E19-8E07-992E1E0296EE}" type="pres">
      <dgm:prSet presAssocID="{5D17842A-25F8-4ACE-BBA8-045BB97E6D2F}" presName="container" presStyleCnt="0">
        <dgm:presLayoutVars>
          <dgm:dir/>
          <dgm:resizeHandles val="exact"/>
        </dgm:presLayoutVars>
      </dgm:prSet>
      <dgm:spPr/>
    </dgm:pt>
    <dgm:pt modelId="{F25A82C6-7A4E-45C5-B441-5E5DCC33A625}" type="pres">
      <dgm:prSet presAssocID="{815AB725-C1AC-4175-8D67-BE41D814A9ED}" presName="compNode" presStyleCnt="0"/>
      <dgm:spPr/>
    </dgm:pt>
    <dgm:pt modelId="{0078AFEF-3815-48FD-9035-E647804154CE}" type="pres">
      <dgm:prSet presAssocID="{815AB725-C1AC-4175-8D67-BE41D814A9ED}" presName="iconBgRect" presStyleLbl="bgShp" presStyleIdx="0" presStyleCnt="4"/>
      <dgm:spPr/>
    </dgm:pt>
    <dgm:pt modelId="{F7AF0179-DE8F-42E1-AA4B-963F7AAB3E5F}" type="pres">
      <dgm:prSet presAssocID="{815AB725-C1AC-4175-8D67-BE41D814A9E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NA"/>
        </a:ext>
      </dgm:extLst>
    </dgm:pt>
    <dgm:pt modelId="{270BE199-C034-462F-94A4-7E48B4DD40ED}" type="pres">
      <dgm:prSet presAssocID="{815AB725-C1AC-4175-8D67-BE41D814A9ED}" presName="spaceRect" presStyleCnt="0"/>
      <dgm:spPr/>
    </dgm:pt>
    <dgm:pt modelId="{89B3B535-F1D1-4535-BB88-13F4DA5A3170}" type="pres">
      <dgm:prSet presAssocID="{815AB725-C1AC-4175-8D67-BE41D814A9ED}" presName="textRect" presStyleLbl="revTx" presStyleIdx="0" presStyleCnt="4">
        <dgm:presLayoutVars>
          <dgm:chMax val="1"/>
          <dgm:chPref val="1"/>
        </dgm:presLayoutVars>
      </dgm:prSet>
      <dgm:spPr/>
    </dgm:pt>
    <dgm:pt modelId="{9C3A5C03-66A9-4668-97FA-F5C2FE8A91DD}" type="pres">
      <dgm:prSet presAssocID="{8D01B833-0D6E-4071-93E7-0484D045DFA3}" presName="sibTrans" presStyleLbl="sibTrans2D1" presStyleIdx="0" presStyleCnt="0"/>
      <dgm:spPr/>
    </dgm:pt>
    <dgm:pt modelId="{DF6DAA30-ABB8-45A9-BCE8-D036D4560498}" type="pres">
      <dgm:prSet presAssocID="{23104AC5-4062-4589-A5E8-EE68F849ED5B}" presName="compNode" presStyleCnt="0"/>
      <dgm:spPr/>
    </dgm:pt>
    <dgm:pt modelId="{C8FD29FA-6E09-49CF-854C-53D4341FDC07}" type="pres">
      <dgm:prSet presAssocID="{23104AC5-4062-4589-A5E8-EE68F849ED5B}" presName="iconBgRect" presStyleLbl="bgShp" presStyleIdx="1" presStyleCnt="4"/>
      <dgm:spPr/>
    </dgm:pt>
    <dgm:pt modelId="{4C9C2D4A-34AA-49C6-B861-09B647C4783E}" type="pres">
      <dgm:prSet presAssocID="{23104AC5-4062-4589-A5E8-EE68F849ED5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x"/>
        </a:ext>
      </dgm:extLst>
    </dgm:pt>
    <dgm:pt modelId="{7FCE342A-58B0-40A5-97F9-9591AE1FC2FF}" type="pres">
      <dgm:prSet presAssocID="{23104AC5-4062-4589-A5E8-EE68F849ED5B}" presName="spaceRect" presStyleCnt="0"/>
      <dgm:spPr/>
    </dgm:pt>
    <dgm:pt modelId="{C08ACE5F-4DC3-4071-A072-452F03C640B2}" type="pres">
      <dgm:prSet presAssocID="{23104AC5-4062-4589-A5E8-EE68F849ED5B}" presName="textRect" presStyleLbl="revTx" presStyleIdx="1" presStyleCnt="4">
        <dgm:presLayoutVars>
          <dgm:chMax val="1"/>
          <dgm:chPref val="1"/>
        </dgm:presLayoutVars>
      </dgm:prSet>
      <dgm:spPr/>
    </dgm:pt>
    <dgm:pt modelId="{F6B08948-A0DC-4BD0-9787-0C4E92A6BFA6}" type="pres">
      <dgm:prSet presAssocID="{4F18BAA3-2D8D-42C0-887F-82AFF09DF3B2}" presName="sibTrans" presStyleLbl="sibTrans2D1" presStyleIdx="0" presStyleCnt="0"/>
      <dgm:spPr/>
    </dgm:pt>
    <dgm:pt modelId="{A8634880-67E9-4CEB-BC84-389626397F90}" type="pres">
      <dgm:prSet presAssocID="{70561FEB-4BFF-45CE-8532-CF10ED1B1D2B}" presName="compNode" presStyleCnt="0"/>
      <dgm:spPr/>
    </dgm:pt>
    <dgm:pt modelId="{94C80B24-19F0-41A5-91FE-5817AC42E4BC}" type="pres">
      <dgm:prSet presAssocID="{70561FEB-4BFF-45CE-8532-CF10ED1B1D2B}" presName="iconBgRect" presStyleLbl="bgShp" presStyleIdx="2" presStyleCnt="4"/>
      <dgm:spPr/>
    </dgm:pt>
    <dgm:pt modelId="{9B472948-187D-49FD-8EF2-7644E8CFC38B}" type="pres">
      <dgm:prSet presAssocID="{70561FEB-4BFF-45CE-8532-CF10ED1B1D2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7721CD4D-EA54-4855-ACD8-D28ECE3CECAC}" type="pres">
      <dgm:prSet presAssocID="{70561FEB-4BFF-45CE-8532-CF10ED1B1D2B}" presName="spaceRect" presStyleCnt="0"/>
      <dgm:spPr/>
    </dgm:pt>
    <dgm:pt modelId="{51A585B8-DBC9-4FCB-9F1F-8BDB48D9254B}" type="pres">
      <dgm:prSet presAssocID="{70561FEB-4BFF-45CE-8532-CF10ED1B1D2B}" presName="textRect" presStyleLbl="revTx" presStyleIdx="2" presStyleCnt="4">
        <dgm:presLayoutVars>
          <dgm:chMax val="1"/>
          <dgm:chPref val="1"/>
        </dgm:presLayoutVars>
      </dgm:prSet>
      <dgm:spPr/>
    </dgm:pt>
    <dgm:pt modelId="{0C9B4125-0B0C-417A-A393-9DBF5323B216}" type="pres">
      <dgm:prSet presAssocID="{15F51A4A-AF0F-41B9-8F02-98620D620934}" presName="sibTrans" presStyleLbl="sibTrans2D1" presStyleIdx="0" presStyleCnt="0"/>
      <dgm:spPr/>
    </dgm:pt>
    <dgm:pt modelId="{6E07C591-E1C5-4FC3-91C1-5D6D947C4B7F}" type="pres">
      <dgm:prSet presAssocID="{B7847617-DF7A-4A7A-8EB8-EA37450A790F}" presName="compNode" presStyleCnt="0"/>
      <dgm:spPr/>
    </dgm:pt>
    <dgm:pt modelId="{30C27FE7-EFAB-4A75-98C5-959CECF9F65F}" type="pres">
      <dgm:prSet presAssocID="{B7847617-DF7A-4A7A-8EB8-EA37450A790F}" presName="iconBgRect" presStyleLbl="bgShp" presStyleIdx="3" presStyleCnt="4"/>
      <dgm:spPr/>
    </dgm:pt>
    <dgm:pt modelId="{12E9016D-6489-4000-8829-74147032F44A}" type="pres">
      <dgm:prSet presAssocID="{B7847617-DF7A-4A7A-8EB8-EA37450A790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381DFD51-4A28-41F3-AE7B-C60254171A6F}" type="pres">
      <dgm:prSet presAssocID="{B7847617-DF7A-4A7A-8EB8-EA37450A790F}" presName="spaceRect" presStyleCnt="0"/>
      <dgm:spPr/>
    </dgm:pt>
    <dgm:pt modelId="{6CC90535-F83E-4A10-A3E1-8D660DDC5E20}" type="pres">
      <dgm:prSet presAssocID="{B7847617-DF7A-4A7A-8EB8-EA37450A790F}" presName="textRect" presStyleLbl="revTx" presStyleIdx="3" presStyleCnt="4">
        <dgm:presLayoutVars>
          <dgm:chMax val="1"/>
          <dgm:chPref val="1"/>
        </dgm:presLayoutVars>
      </dgm:prSet>
      <dgm:spPr/>
    </dgm:pt>
  </dgm:ptLst>
  <dgm:cxnLst>
    <dgm:cxn modelId="{CC30EA08-5A1E-42F9-A3B7-3567607B4726}" type="presOf" srcId="{5D17842A-25F8-4ACE-BBA8-045BB97E6D2F}" destId="{C7CE8DDF-09CC-466E-BFED-F4461F413B29}" srcOrd="0" destOrd="0" presId="urn:microsoft.com/office/officeart/2018/2/layout/IconCircleList"/>
    <dgm:cxn modelId="{944F1313-18D4-49D1-B154-457F0CC9CC6C}" type="presOf" srcId="{23104AC5-4062-4589-A5E8-EE68F849ED5B}" destId="{C08ACE5F-4DC3-4071-A072-452F03C640B2}" srcOrd="0" destOrd="0" presId="urn:microsoft.com/office/officeart/2018/2/layout/IconCircleList"/>
    <dgm:cxn modelId="{C1D94424-3957-447A-A633-F7C9A4C9B2F7}" type="presOf" srcId="{B7847617-DF7A-4A7A-8EB8-EA37450A790F}" destId="{6CC90535-F83E-4A10-A3E1-8D660DDC5E20}" srcOrd="0" destOrd="0" presId="urn:microsoft.com/office/officeart/2018/2/layout/IconCircleList"/>
    <dgm:cxn modelId="{E773C42A-AD69-4EAD-B945-12CDEC556B0D}" type="presOf" srcId="{70561FEB-4BFF-45CE-8532-CF10ED1B1D2B}" destId="{51A585B8-DBC9-4FCB-9F1F-8BDB48D9254B}" srcOrd="0" destOrd="0" presId="urn:microsoft.com/office/officeart/2018/2/layout/IconCircleList"/>
    <dgm:cxn modelId="{118CA52E-2A98-4AF7-B93E-20A641472236}" srcId="{5D17842A-25F8-4ACE-BBA8-045BB97E6D2F}" destId="{815AB725-C1AC-4175-8D67-BE41D814A9ED}" srcOrd="0" destOrd="0" parTransId="{EA02AC61-AA9C-4778-9EAC-6EA65A470A76}" sibTransId="{8D01B833-0D6E-4071-93E7-0484D045DFA3}"/>
    <dgm:cxn modelId="{B6D1936A-9B76-4B6D-8347-AC0BAA533AE5}" type="presOf" srcId="{15F51A4A-AF0F-41B9-8F02-98620D620934}" destId="{0C9B4125-0B0C-417A-A393-9DBF5323B216}" srcOrd="0" destOrd="0" presId="urn:microsoft.com/office/officeart/2018/2/layout/IconCircleList"/>
    <dgm:cxn modelId="{65A3908D-44E3-4B4E-BACA-19FE6BE20B02}" srcId="{5D17842A-25F8-4ACE-BBA8-045BB97E6D2F}" destId="{23104AC5-4062-4589-A5E8-EE68F849ED5B}" srcOrd="1" destOrd="0" parTransId="{E96DFD82-F0AE-41D7-AE1E-CBDD8B62F9B5}" sibTransId="{4F18BAA3-2D8D-42C0-887F-82AFF09DF3B2}"/>
    <dgm:cxn modelId="{BC1156A0-3DD1-4D53-824B-6854FC670994}" srcId="{5D17842A-25F8-4ACE-BBA8-045BB97E6D2F}" destId="{70561FEB-4BFF-45CE-8532-CF10ED1B1D2B}" srcOrd="2" destOrd="0" parTransId="{1BF7FB5B-EDE2-419D-88E5-F47915279BB5}" sibTransId="{15F51A4A-AF0F-41B9-8F02-98620D620934}"/>
    <dgm:cxn modelId="{5CF8D5AB-5ECE-43E5-A505-E7422A25CA30}" type="presOf" srcId="{815AB725-C1AC-4175-8D67-BE41D814A9ED}" destId="{89B3B535-F1D1-4535-BB88-13F4DA5A3170}" srcOrd="0" destOrd="0" presId="urn:microsoft.com/office/officeart/2018/2/layout/IconCircleList"/>
    <dgm:cxn modelId="{079193D2-9290-414D-9705-0A153374997E}" type="presOf" srcId="{4F18BAA3-2D8D-42C0-887F-82AFF09DF3B2}" destId="{F6B08948-A0DC-4BD0-9787-0C4E92A6BFA6}" srcOrd="0" destOrd="0" presId="urn:microsoft.com/office/officeart/2018/2/layout/IconCircleList"/>
    <dgm:cxn modelId="{EC81EFEA-9EF3-4FC0-9389-BFED1F1C7FE5}" srcId="{5D17842A-25F8-4ACE-BBA8-045BB97E6D2F}" destId="{B7847617-DF7A-4A7A-8EB8-EA37450A790F}" srcOrd="3" destOrd="0" parTransId="{9B5DF62F-8641-4239-A0D6-D3557F36C019}" sibTransId="{A8E20E04-EEE9-4FFD-8AB1-3241E035E7ED}"/>
    <dgm:cxn modelId="{1432AEFA-F0F7-4F9C-B505-12104D31A29F}" type="presOf" srcId="{8D01B833-0D6E-4071-93E7-0484D045DFA3}" destId="{9C3A5C03-66A9-4668-97FA-F5C2FE8A91DD}" srcOrd="0" destOrd="0" presId="urn:microsoft.com/office/officeart/2018/2/layout/IconCircleList"/>
    <dgm:cxn modelId="{178BC39C-2686-444D-B56D-089DF8934D6D}" type="presParOf" srcId="{C7CE8DDF-09CC-466E-BFED-F4461F413B29}" destId="{760502A8-DB33-4E19-8E07-992E1E0296EE}" srcOrd="0" destOrd="0" presId="urn:microsoft.com/office/officeart/2018/2/layout/IconCircleList"/>
    <dgm:cxn modelId="{74028886-B93D-4929-BE9F-73FB8568507A}" type="presParOf" srcId="{760502A8-DB33-4E19-8E07-992E1E0296EE}" destId="{F25A82C6-7A4E-45C5-B441-5E5DCC33A625}" srcOrd="0" destOrd="0" presId="urn:microsoft.com/office/officeart/2018/2/layout/IconCircleList"/>
    <dgm:cxn modelId="{DBD588A5-CC1F-45BE-8039-D55251ABA6DC}" type="presParOf" srcId="{F25A82C6-7A4E-45C5-B441-5E5DCC33A625}" destId="{0078AFEF-3815-48FD-9035-E647804154CE}" srcOrd="0" destOrd="0" presId="urn:microsoft.com/office/officeart/2018/2/layout/IconCircleList"/>
    <dgm:cxn modelId="{22699661-EA51-434E-BA51-7642D61CCF22}" type="presParOf" srcId="{F25A82C6-7A4E-45C5-B441-5E5DCC33A625}" destId="{F7AF0179-DE8F-42E1-AA4B-963F7AAB3E5F}" srcOrd="1" destOrd="0" presId="urn:microsoft.com/office/officeart/2018/2/layout/IconCircleList"/>
    <dgm:cxn modelId="{37891C2C-B978-4FBA-82C7-7423C4B65447}" type="presParOf" srcId="{F25A82C6-7A4E-45C5-B441-5E5DCC33A625}" destId="{270BE199-C034-462F-94A4-7E48B4DD40ED}" srcOrd="2" destOrd="0" presId="urn:microsoft.com/office/officeart/2018/2/layout/IconCircleList"/>
    <dgm:cxn modelId="{AD0D50D2-5653-4F8C-9DFF-A115F8923255}" type="presParOf" srcId="{F25A82C6-7A4E-45C5-B441-5E5DCC33A625}" destId="{89B3B535-F1D1-4535-BB88-13F4DA5A3170}" srcOrd="3" destOrd="0" presId="urn:microsoft.com/office/officeart/2018/2/layout/IconCircleList"/>
    <dgm:cxn modelId="{2F5DB5A5-3575-408F-8A2C-076C9EF8EC58}" type="presParOf" srcId="{760502A8-DB33-4E19-8E07-992E1E0296EE}" destId="{9C3A5C03-66A9-4668-97FA-F5C2FE8A91DD}" srcOrd="1" destOrd="0" presId="urn:microsoft.com/office/officeart/2018/2/layout/IconCircleList"/>
    <dgm:cxn modelId="{267BDAEE-52B7-4EFF-80EC-A8787E87B1D2}" type="presParOf" srcId="{760502A8-DB33-4E19-8E07-992E1E0296EE}" destId="{DF6DAA30-ABB8-45A9-BCE8-D036D4560498}" srcOrd="2" destOrd="0" presId="urn:microsoft.com/office/officeart/2018/2/layout/IconCircleList"/>
    <dgm:cxn modelId="{FBFB8923-C7F0-4D23-8DB3-557BF01D06AF}" type="presParOf" srcId="{DF6DAA30-ABB8-45A9-BCE8-D036D4560498}" destId="{C8FD29FA-6E09-49CF-854C-53D4341FDC07}" srcOrd="0" destOrd="0" presId="urn:microsoft.com/office/officeart/2018/2/layout/IconCircleList"/>
    <dgm:cxn modelId="{278E87F2-D52A-42C7-AA40-AD6D26F082DD}" type="presParOf" srcId="{DF6DAA30-ABB8-45A9-BCE8-D036D4560498}" destId="{4C9C2D4A-34AA-49C6-B861-09B647C4783E}" srcOrd="1" destOrd="0" presId="urn:microsoft.com/office/officeart/2018/2/layout/IconCircleList"/>
    <dgm:cxn modelId="{D3044A72-2530-4814-8C47-C1E266BCB7A3}" type="presParOf" srcId="{DF6DAA30-ABB8-45A9-BCE8-D036D4560498}" destId="{7FCE342A-58B0-40A5-97F9-9591AE1FC2FF}" srcOrd="2" destOrd="0" presId="urn:microsoft.com/office/officeart/2018/2/layout/IconCircleList"/>
    <dgm:cxn modelId="{5F9CA0AC-1313-4D64-BF85-F9339A6C0DAC}" type="presParOf" srcId="{DF6DAA30-ABB8-45A9-BCE8-D036D4560498}" destId="{C08ACE5F-4DC3-4071-A072-452F03C640B2}" srcOrd="3" destOrd="0" presId="urn:microsoft.com/office/officeart/2018/2/layout/IconCircleList"/>
    <dgm:cxn modelId="{F6042B26-EE4E-42C9-BE9F-C4471AC2C6D6}" type="presParOf" srcId="{760502A8-DB33-4E19-8E07-992E1E0296EE}" destId="{F6B08948-A0DC-4BD0-9787-0C4E92A6BFA6}" srcOrd="3" destOrd="0" presId="urn:microsoft.com/office/officeart/2018/2/layout/IconCircleList"/>
    <dgm:cxn modelId="{B548F41C-CE50-441F-A71A-92DC97A77649}" type="presParOf" srcId="{760502A8-DB33-4E19-8E07-992E1E0296EE}" destId="{A8634880-67E9-4CEB-BC84-389626397F90}" srcOrd="4" destOrd="0" presId="urn:microsoft.com/office/officeart/2018/2/layout/IconCircleList"/>
    <dgm:cxn modelId="{BE1436E2-F14C-4B6E-95AB-2DDDE2D3DC6D}" type="presParOf" srcId="{A8634880-67E9-4CEB-BC84-389626397F90}" destId="{94C80B24-19F0-41A5-91FE-5817AC42E4BC}" srcOrd="0" destOrd="0" presId="urn:microsoft.com/office/officeart/2018/2/layout/IconCircleList"/>
    <dgm:cxn modelId="{F528AB92-3654-4B81-A5D9-33D8AF7AF009}" type="presParOf" srcId="{A8634880-67E9-4CEB-BC84-389626397F90}" destId="{9B472948-187D-49FD-8EF2-7644E8CFC38B}" srcOrd="1" destOrd="0" presId="urn:microsoft.com/office/officeart/2018/2/layout/IconCircleList"/>
    <dgm:cxn modelId="{850895E5-CC1C-4C8D-A2DF-BED05C967417}" type="presParOf" srcId="{A8634880-67E9-4CEB-BC84-389626397F90}" destId="{7721CD4D-EA54-4855-ACD8-D28ECE3CECAC}" srcOrd="2" destOrd="0" presId="urn:microsoft.com/office/officeart/2018/2/layout/IconCircleList"/>
    <dgm:cxn modelId="{36059AF5-D55F-4A0A-94CC-F0DFD6056094}" type="presParOf" srcId="{A8634880-67E9-4CEB-BC84-389626397F90}" destId="{51A585B8-DBC9-4FCB-9F1F-8BDB48D9254B}" srcOrd="3" destOrd="0" presId="urn:microsoft.com/office/officeart/2018/2/layout/IconCircleList"/>
    <dgm:cxn modelId="{672981D8-64A4-4666-9BEC-617903939135}" type="presParOf" srcId="{760502A8-DB33-4E19-8E07-992E1E0296EE}" destId="{0C9B4125-0B0C-417A-A393-9DBF5323B216}" srcOrd="5" destOrd="0" presId="urn:microsoft.com/office/officeart/2018/2/layout/IconCircleList"/>
    <dgm:cxn modelId="{0C2BEA8D-4B0B-4207-9A46-6FF691B8B81B}" type="presParOf" srcId="{760502A8-DB33-4E19-8E07-992E1E0296EE}" destId="{6E07C591-E1C5-4FC3-91C1-5D6D947C4B7F}" srcOrd="6" destOrd="0" presId="urn:microsoft.com/office/officeart/2018/2/layout/IconCircleList"/>
    <dgm:cxn modelId="{0078CF7E-BA1E-4B07-ADB7-D5BF600FCEC1}" type="presParOf" srcId="{6E07C591-E1C5-4FC3-91C1-5D6D947C4B7F}" destId="{30C27FE7-EFAB-4A75-98C5-959CECF9F65F}" srcOrd="0" destOrd="0" presId="urn:microsoft.com/office/officeart/2018/2/layout/IconCircleList"/>
    <dgm:cxn modelId="{0E326FE8-DDC0-4A33-A6B8-FA1008AB7ED1}" type="presParOf" srcId="{6E07C591-E1C5-4FC3-91C1-5D6D947C4B7F}" destId="{12E9016D-6489-4000-8829-74147032F44A}" srcOrd="1" destOrd="0" presId="urn:microsoft.com/office/officeart/2018/2/layout/IconCircleList"/>
    <dgm:cxn modelId="{8F6D6CC1-1236-4C52-91D0-E8830EA3EBDA}" type="presParOf" srcId="{6E07C591-E1C5-4FC3-91C1-5D6D947C4B7F}" destId="{381DFD51-4A28-41F3-AE7B-C60254171A6F}" srcOrd="2" destOrd="0" presId="urn:microsoft.com/office/officeart/2018/2/layout/IconCircleList"/>
    <dgm:cxn modelId="{6AC2A818-7BBD-4AC7-823D-D07749FDAA4B}" type="presParOf" srcId="{6E07C591-E1C5-4FC3-91C1-5D6D947C4B7F}" destId="{6CC90535-F83E-4A10-A3E1-8D660DDC5E2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3D74B08-313F-4C33-8C63-F088DB09E4F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36EDE8E-5570-4909-B0AD-BDAE5303B32A}">
      <dgm:prSet/>
      <dgm:spPr/>
      <dgm:t>
        <a:bodyPr/>
        <a:lstStyle/>
        <a:p>
          <a:r>
            <a:rPr lang="en-US"/>
            <a:t>AI models, especially deep learning, can be difficult to interpret, making it hard to understand how they reach their conclusions.</a:t>
          </a:r>
        </a:p>
      </dgm:t>
    </dgm:pt>
    <dgm:pt modelId="{40E612F3-1C58-4599-B409-CC48E1451491}" type="parTrans" cxnId="{F95B47E2-8287-440C-B959-5AD872A28BC4}">
      <dgm:prSet/>
      <dgm:spPr/>
      <dgm:t>
        <a:bodyPr/>
        <a:lstStyle/>
        <a:p>
          <a:endParaRPr lang="en-US"/>
        </a:p>
      </dgm:t>
    </dgm:pt>
    <dgm:pt modelId="{3DFD40CB-22EE-4476-AC4C-699861E9BEC6}" type="sibTrans" cxnId="{F95B47E2-8287-440C-B959-5AD872A28BC4}">
      <dgm:prSet/>
      <dgm:spPr/>
      <dgm:t>
        <a:bodyPr/>
        <a:lstStyle/>
        <a:p>
          <a:endParaRPr lang="en-US"/>
        </a:p>
      </dgm:t>
    </dgm:pt>
    <dgm:pt modelId="{6E1F4594-C0A6-4FD2-A220-7B8F98A2144B}">
      <dgm:prSet/>
      <dgm:spPr/>
      <dgm:t>
        <a:bodyPr/>
        <a:lstStyle/>
        <a:p>
          <a:r>
            <a:rPr lang="en-US"/>
            <a:t>This "black box" nature can hinder clinical acceptance, as clinicians need to understand the rationale behind treatment decisions.</a:t>
          </a:r>
        </a:p>
      </dgm:t>
    </dgm:pt>
    <dgm:pt modelId="{599FEF65-115C-4A13-8BB9-9749F8C14772}" type="parTrans" cxnId="{045E64D6-D804-4036-9BAD-DF09C7C04D38}">
      <dgm:prSet/>
      <dgm:spPr/>
      <dgm:t>
        <a:bodyPr/>
        <a:lstStyle/>
        <a:p>
          <a:endParaRPr lang="en-US"/>
        </a:p>
      </dgm:t>
    </dgm:pt>
    <dgm:pt modelId="{0B160B61-90AF-4D44-9BB4-5D7B1BC60C7F}" type="sibTrans" cxnId="{045E64D6-D804-4036-9BAD-DF09C7C04D38}">
      <dgm:prSet/>
      <dgm:spPr/>
      <dgm:t>
        <a:bodyPr/>
        <a:lstStyle/>
        <a:p>
          <a:endParaRPr lang="en-US"/>
        </a:p>
      </dgm:t>
    </dgm:pt>
    <dgm:pt modelId="{3D36A3FC-3E56-4ED3-9464-2A2387CC8D03}">
      <dgm:prSet/>
      <dgm:spPr/>
      <dgm:t>
        <a:bodyPr/>
        <a:lstStyle/>
        <a:p>
          <a:r>
            <a:rPr lang="en-US"/>
            <a:t>Regulatory bodies also demand explanations for AI predictions, which can be challenging to provide if the model's decision-making process is opaque</a:t>
          </a:r>
        </a:p>
      </dgm:t>
    </dgm:pt>
    <dgm:pt modelId="{8BE6F62B-4580-4469-A676-9A87376C2CD2}" type="parTrans" cxnId="{8A93599D-471E-4FDC-AB08-1F49CE579A16}">
      <dgm:prSet/>
      <dgm:spPr/>
      <dgm:t>
        <a:bodyPr/>
        <a:lstStyle/>
        <a:p>
          <a:endParaRPr lang="en-US"/>
        </a:p>
      </dgm:t>
    </dgm:pt>
    <dgm:pt modelId="{F5088D89-2230-4AFF-919E-AAD1305BD039}" type="sibTrans" cxnId="{8A93599D-471E-4FDC-AB08-1F49CE579A16}">
      <dgm:prSet/>
      <dgm:spPr/>
      <dgm:t>
        <a:bodyPr/>
        <a:lstStyle/>
        <a:p>
          <a:endParaRPr lang="en-US"/>
        </a:p>
      </dgm:t>
    </dgm:pt>
    <dgm:pt modelId="{649C34C2-169B-4D9D-9CC3-E672DA3E377B}" type="pres">
      <dgm:prSet presAssocID="{73D74B08-313F-4C33-8C63-F088DB09E4FF}" presName="vert0" presStyleCnt="0">
        <dgm:presLayoutVars>
          <dgm:dir/>
          <dgm:animOne val="branch"/>
          <dgm:animLvl val="lvl"/>
        </dgm:presLayoutVars>
      </dgm:prSet>
      <dgm:spPr/>
    </dgm:pt>
    <dgm:pt modelId="{75500251-3A2E-4222-924E-09DA58447F16}" type="pres">
      <dgm:prSet presAssocID="{336EDE8E-5570-4909-B0AD-BDAE5303B32A}" presName="thickLine" presStyleLbl="alignNode1" presStyleIdx="0" presStyleCnt="3"/>
      <dgm:spPr/>
    </dgm:pt>
    <dgm:pt modelId="{DFCC8ADA-C43E-4EE5-BCA7-C9268E71BAE7}" type="pres">
      <dgm:prSet presAssocID="{336EDE8E-5570-4909-B0AD-BDAE5303B32A}" presName="horz1" presStyleCnt="0"/>
      <dgm:spPr/>
    </dgm:pt>
    <dgm:pt modelId="{D022E13B-B644-44F2-9C12-9AB51C081013}" type="pres">
      <dgm:prSet presAssocID="{336EDE8E-5570-4909-B0AD-BDAE5303B32A}" presName="tx1" presStyleLbl="revTx" presStyleIdx="0" presStyleCnt="3"/>
      <dgm:spPr/>
    </dgm:pt>
    <dgm:pt modelId="{A1691151-AC6C-41F7-9941-3CB8001850E5}" type="pres">
      <dgm:prSet presAssocID="{336EDE8E-5570-4909-B0AD-BDAE5303B32A}" presName="vert1" presStyleCnt="0"/>
      <dgm:spPr/>
    </dgm:pt>
    <dgm:pt modelId="{43973904-20D6-4AC5-992D-2C61EBD72BC8}" type="pres">
      <dgm:prSet presAssocID="{6E1F4594-C0A6-4FD2-A220-7B8F98A2144B}" presName="thickLine" presStyleLbl="alignNode1" presStyleIdx="1" presStyleCnt="3"/>
      <dgm:spPr/>
    </dgm:pt>
    <dgm:pt modelId="{623D4BB4-0D84-4A4C-A5E6-3147D87A7151}" type="pres">
      <dgm:prSet presAssocID="{6E1F4594-C0A6-4FD2-A220-7B8F98A2144B}" presName="horz1" presStyleCnt="0"/>
      <dgm:spPr/>
    </dgm:pt>
    <dgm:pt modelId="{03DF8A57-9543-4A57-9047-E53232AD2A8D}" type="pres">
      <dgm:prSet presAssocID="{6E1F4594-C0A6-4FD2-A220-7B8F98A2144B}" presName="tx1" presStyleLbl="revTx" presStyleIdx="1" presStyleCnt="3"/>
      <dgm:spPr/>
    </dgm:pt>
    <dgm:pt modelId="{D3F93FAF-4FB6-4A99-85AD-C4E2819502F3}" type="pres">
      <dgm:prSet presAssocID="{6E1F4594-C0A6-4FD2-A220-7B8F98A2144B}" presName="vert1" presStyleCnt="0"/>
      <dgm:spPr/>
    </dgm:pt>
    <dgm:pt modelId="{0E240D9D-AAF8-4FBC-AE99-3E8D0D7BA272}" type="pres">
      <dgm:prSet presAssocID="{3D36A3FC-3E56-4ED3-9464-2A2387CC8D03}" presName="thickLine" presStyleLbl="alignNode1" presStyleIdx="2" presStyleCnt="3"/>
      <dgm:spPr/>
    </dgm:pt>
    <dgm:pt modelId="{79FE85CB-4269-4E9D-BCE9-DF8C98D69625}" type="pres">
      <dgm:prSet presAssocID="{3D36A3FC-3E56-4ED3-9464-2A2387CC8D03}" presName="horz1" presStyleCnt="0"/>
      <dgm:spPr/>
    </dgm:pt>
    <dgm:pt modelId="{C35B2A7C-8345-416C-BE5E-286FD7C368BB}" type="pres">
      <dgm:prSet presAssocID="{3D36A3FC-3E56-4ED3-9464-2A2387CC8D03}" presName="tx1" presStyleLbl="revTx" presStyleIdx="2" presStyleCnt="3"/>
      <dgm:spPr/>
    </dgm:pt>
    <dgm:pt modelId="{282E0BD9-ED4A-44A8-AF91-6935289203B8}" type="pres">
      <dgm:prSet presAssocID="{3D36A3FC-3E56-4ED3-9464-2A2387CC8D03}" presName="vert1" presStyleCnt="0"/>
      <dgm:spPr/>
    </dgm:pt>
  </dgm:ptLst>
  <dgm:cxnLst>
    <dgm:cxn modelId="{6537808C-16CA-43F5-ADAE-7D20500FE307}" type="presOf" srcId="{73D74B08-313F-4C33-8C63-F088DB09E4FF}" destId="{649C34C2-169B-4D9D-9CC3-E672DA3E377B}" srcOrd="0" destOrd="0" presId="urn:microsoft.com/office/officeart/2008/layout/LinedList"/>
    <dgm:cxn modelId="{8A93599D-471E-4FDC-AB08-1F49CE579A16}" srcId="{73D74B08-313F-4C33-8C63-F088DB09E4FF}" destId="{3D36A3FC-3E56-4ED3-9464-2A2387CC8D03}" srcOrd="2" destOrd="0" parTransId="{8BE6F62B-4580-4469-A676-9A87376C2CD2}" sibTransId="{F5088D89-2230-4AFF-919E-AAD1305BD039}"/>
    <dgm:cxn modelId="{E5B441A8-453C-4EA5-B62F-C930BE73223A}" type="presOf" srcId="{336EDE8E-5570-4909-B0AD-BDAE5303B32A}" destId="{D022E13B-B644-44F2-9C12-9AB51C081013}" srcOrd="0" destOrd="0" presId="urn:microsoft.com/office/officeart/2008/layout/LinedList"/>
    <dgm:cxn modelId="{745E3DD6-993D-407A-9C92-DA89382BE835}" type="presOf" srcId="{6E1F4594-C0A6-4FD2-A220-7B8F98A2144B}" destId="{03DF8A57-9543-4A57-9047-E53232AD2A8D}" srcOrd="0" destOrd="0" presId="urn:microsoft.com/office/officeart/2008/layout/LinedList"/>
    <dgm:cxn modelId="{045E64D6-D804-4036-9BAD-DF09C7C04D38}" srcId="{73D74B08-313F-4C33-8C63-F088DB09E4FF}" destId="{6E1F4594-C0A6-4FD2-A220-7B8F98A2144B}" srcOrd="1" destOrd="0" parTransId="{599FEF65-115C-4A13-8BB9-9749F8C14772}" sibTransId="{0B160B61-90AF-4D44-9BB4-5D7B1BC60C7F}"/>
    <dgm:cxn modelId="{F95B47E2-8287-440C-B959-5AD872A28BC4}" srcId="{73D74B08-313F-4C33-8C63-F088DB09E4FF}" destId="{336EDE8E-5570-4909-B0AD-BDAE5303B32A}" srcOrd="0" destOrd="0" parTransId="{40E612F3-1C58-4599-B409-CC48E1451491}" sibTransId="{3DFD40CB-22EE-4476-AC4C-699861E9BEC6}"/>
    <dgm:cxn modelId="{2422E4FC-18AA-4A78-99B6-C85BEDEFFBC1}" type="presOf" srcId="{3D36A3FC-3E56-4ED3-9464-2A2387CC8D03}" destId="{C35B2A7C-8345-416C-BE5E-286FD7C368BB}" srcOrd="0" destOrd="0" presId="urn:microsoft.com/office/officeart/2008/layout/LinedList"/>
    <dgm:cxn modelId="{7F32F272-AB29-4509-B4FA-620DDECF6908}" type="presParOf" srcId="{649C34C2-169B-4D9D-9CC3-E672DA3E377B}" destId="{75500251-3A2E-4222-924E-09DA58447F16}" srcOrd="0" destOrd="0" presId="urn:microsoft.com/office/officeart/2008/layout/LinedList"/>
    <dgm:cxn modelId="{D80C435D-AD08-4AA2-BE16-0387A3AA1346}" type="presParOf" srcId="{649C34C2-169B-4D9D-9CC3-E672DA3E377B}" destId="{DFCC8ADA-C43E-4EE5-BCA7-C9268E71BAE7}" srcOrd="1" destOrd="0" presId="urn:microsoft.com/office/officeart/2008/layout/LinedList"/>
    <dgm:cxn modelId="{834328A1-D7F3-4A12-9A00-2CC37A5E8A42}" type="presParOf" srcId="{DFCC8ADA-C43E-4EE5-BCA7-C9268E71BAE7}" destId="{D022E13B-B644-44F2-9C12-9AB51C081013}" srcOrd="0" destOrd="0" presId="urn:microsoft.com/office/officeart/2008/layout/LinedList"/>
    <dgm:cxn modelId="{8DD0DD01-B786-4B77-BBF4-4DC2ACCD2406}" type="presParOf" srcId="{DFCC8ADA-C43E-4EE5-BCA7-C9268E71BAE7}" destId="{A1691151-AC6C-41F7-9941-3CB8001850E5}" srcOrd="1" destOrd="0" presId="urn:microsoft.com/office/officeart/2008/layout/LinedList"/>
    <dgm:cxn modelId="{F8045559-1D41-426D-B4F0-0240ED967944}" type="presParOf" srcId="{649C34C2-169B-4D9D-9CC3-E672DA3E377B}" destId="{43973904-20D6-4AC5-992D-2C61EBD72BC8}" srcOrd="2" destOrd="0" presId="urn:microsoft.com/office/officeart/2008/layout/LinedList"/>
    <dgm:cxn modelId="{C2459B8D-045F-455F-809C-C6006D0A9924}" type="presParOf" srcId="{649C34C2-169B-4D9D-9CC3-E672DA3E377B}" destId="{623D4BB4-0D84-4A4C-A5E6-3147D87A7151}" srcOrd="3" destOrd="0" presId="urn:microsoft.com/office/officeart/2008/layout/LinedList"/>
    <dgm:cxn modelId="{A78B2B8B-78B5-4C4F-8252-10C4C59DD80D}" type="presParOf" srcId="{623D4BB4-0D84-4A4C-A5E6-3147D87A7151}" destId="{03DF8A57-9543-4A57-9047-E53232AD2A8D}" srcOrd="0" destOrd="0" presId="urn:microsoft.com/office/officeart/2008/layout/LinedList"/>
    <dgm:cxn modelId="{598A48B9-C5B4-42C8-8BB4-9F390513A4B6}" type="presParOf" srcId="{623D4BB4-0D84-4A4C-A5E6-3147D87A7151}" destId="{D3F93FAF-4FB6-4A99-85AD-C4E2819502F3}" srcOrd="1" destOrd="0" presId="urn:microsoft.com/office/officeart/2008/layout/LinedList"/>
    <dgm:cxn modelId="{CA9FE9A1-5948-45F6-899F-9D01A8EA84DE}" type="presParOf" srcId="{649C34C2-169B-4D9D-9CC3-E672DA3E377B}" destId="{0E240D9D-AAF8-4FBC-AE99-3E8D0D7BA272}" srcOrd="4" destOrd="0" presId="urn:microsoft.com/office/officeart/2008/layout/LinedList"/>
    <dgm:cxn modelId="{98354E1F-0164-4DCA-8902-1D4744CDC033}" type="presParOf" srcId="{649C34C2-169B-4D9D-9CC3-E672DA3E377B}" destId="{79FE85CB-4269-4E9D-BCE9-DF8C98D69625}" srcOrd="5" destOrd="0" presId="urn:microsoft.com/office/officeart/2008/layout/LinedList"/>
    <dgm:cxn modelId="{F706F7CD-2972-40C3-99C2-CDA727E49ECA}" type="presParOf" srcId="{79FE85CB-4269-4E9D-BCE9-DF8C98D69625}" destId="{C35B2A7C-8345-416C-BE5E-286FD7C368BB}" srcOrd="0" destOrd="0" presId="urn:microsoft.com/office/officeart/2008/layout/LinedList"/>
    <dgm:cxn modelId="{D0D8EF03-A31D-437E-A97A-8750761AC9D3}" type="presParOf" srcId="{79FE85CB-4269-4E9D-BCE9-DF8C98D69625}" destId="{282E0BD9-ED4A-44A8-AF91-6935289203B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88A9641C-3615-4E31-B700-6F11BF17B819}" type="doc">
      <dgm:prSet loTypeId="urn:microsoft.com/office/officeart/2018/2/layout/IconVerticalSolidList" loCatId="icon" qsTypeId="urn:microsoft.com/office/officeart/2005/8/quickstyle/simple1" qsCatId="simple" csTypeId="urn:microsoft.com/office/officeart/2018/5/colors/Iconchunking_neutralbg_accent6_2" csCatId="accent6" phldr="1"/>
      <dgm:spPr/>
      <dgm:t>
        <a:bodyPr/>
        <a:lstStyle/>
        <a:p>
          <a:endParaRPr lang="en-US"/>
        </a:p>
      </dgm:t>
    </dgm:pt>
    <dgm:pt modelId="{1830983B-13E0-4A8A-A5E9-0EDBDB679633}">
      <dgm:prSet/>
      <dgm:spPr/>
      <dgm:t>
        <a:bodyPr/>
        <a:lstStyle/>
        <a:p>
          <a:r>
            <a:rPr lang="en-US"/>
            <a:t>AI algorithms require large, high-quality datasets for training, but such datasets may be limited in certain areas, especially for rare diseases.</a:t>
          </a:r>
        </a:p>
      </dgm:t>
    </dgm:pt>
    <dgm:pt modelId="{0BDDF051-F8D0-480F-9BE8-EBE38D90F464}" type="parTrans" cxnId="{508A2D65-67D2-4B1F-822B-3FC7ED46A36A}">
      <dgm:prSet/>
      <dgm:spPr/>
      <dgm:t>
        <a:bodyPr/>
        <a:lstStyle/>
        <a:p>
          <a:endParaRPr lang="en-US"/>
        </a:p>
      </dgm:t>
    </dgm:pt>
    <dgm:pt modelId="{98717BB4-7CE7-4A23-841F-26E05F2C5F57}" type="sibTrans" cxnId="{508A2D65-67D2-4B1F-822B-3FC7ED46A36A}">
      <dgm:prSet/>
      <dgm:spPr/>
      <dgm:t>
        <a:bodyPr/>
        <a:lstStyle/>
        <a:p>
          <a:endParaRPr lang="en-US"/>
        </a:p>
      </dgm:t>
    </dgm:pt>
    <dgm:pt modelId="{5CE273D3-EB23-4468-81B2-150AE8B38851}">
      <dgm:prSet/>
      <dgm:spPr/>
      <dgm:t>
        <a:bodyPr/>
        <a:lstStyle/>
        <a:p>
          <a:r>
            <a:rPr lang="en-US"/>
            <a:t>Data can also be biased, either intentionally or unintentionally, leading to inaccurate or harmful predictions</a:t>
          </a:r>
        </a:p>
      </dgm:t>
    </dgm:pt>
    <dgm:pt modelId="{42BD53F0-79CE-48FC-93D0-E2F76C1B5441}" type="parTrans" cxnId="{F6199E14-F2F4-4142-BB9F-C6F89B9FED96}">
      <dgm:prSet/>
      <dgm:spPr/>
      <dgm:t>
        <a:bodyPr/>
        <a:lstStyle/>
        <a:p>
          <a:endParaRPr lang="en-US"/>
        </a:p>
      </dgm:t>
    </dgm:pt>
    <dgm:pt modelId="{B368500F-6859-42A9-BC2D-3B976128763B}" type="sibTrans" cxnId="{F6199E14-F2F4-4142-BB9F-C6F89B9FED96}">
      <dgm:prSet/>
      <dgm:spPr/>
      <dgm:t>
        <a:bodyPr/>
        <a:lstStyle/>
        <a:p>
          <a:endParaRPr lang="en-US"/>
        </a:p>
      </dgm:t>
    </dgm:pt>
    <dgm:pt modelId="{E9D9BB53-88BA-4357-8D53-560BAE75B40F}">
      <dgm:prSet/>
      <dgm:spPr/>
      <dgm:t>
        <a:bodyPr/>
        <a:lstStyle/>
        <a:p>
          <a:r>
            <a:rPr lang="en-US"/>
            <a:t>Incomplete or inconsistent data can also affect the accuracy and reliability of AI predictions</a:t>
          </a:r>
        </a:p>
      </dgm:t>
    </dgm:pt>
    <dgm:pt modelId="{2EEC8AED-CEC4-45C5-8D4B-2FC8985F1502}" type="parTrans" cxnId="{1038F12D-F234-421E-81C2-6A2AE1E4313B}">
      <dgm:prSet/>
      <dgm:spPr/>
      <dgm:t>
        <a:bodyPr/>
        <a:lstStyle/>
        <a:p>
          <a:endParaRPr lang="en-US"/>
        </a:p>
      </dgm:t>
    </dgm:pt>
    <dgm:pt modelId="{894C80E9-01FD-4C93-B0D3-8DA18972B3F6}" type="sibTrans" cxnId="{1038F12D-F234-421E-81C2-6A2AE1E4313B}">
      <dgm:prSet/>
      <dgm:spPr/>
      <dgm:t>
        <a:bodyPr/>
        <a:lstStyle/>
        <a:p>
          <a:endParaRPr lang="en-US"/>
        </a:p>
      </dgm:t>
    </dgm:pt>
    <dgm:pt modelId="{89D8A11C-F4C3-4745-B9E3-F88096E90878}" type="pres">
      <dgm:prSet presAssocID="{88A9641C-3615-4E31-B700-6F11BF17B819}" presName="root" presStyleCnt="0">
        <dgm:presLayoutVars>
          <dgm:dir/>
          <dgm:resizeHandles val="exact"/>
        </dgm:presLayoutVars>
      </dgm:prSet>
      <dgm:spPr/>
    </dgm:pt>
    <dgm:pt modelId="{AFFE26C9-5225-4A22-A961-59EB690B181D}" type="pres">
      <dgm:prSet presAssocID="{1830983B-13E0-4A8A-A5E9-0EDBDB679633}" presName="compNode" presStyleCnt="0"/>
      <dgm:spPr/>
    </dgm:pt>
    <dgm:pt modelId="{FA664387-9213-478B-8563-F8E23149EA5B}" type="pres">
      <dgm:prSet presAssocID="{1830983B-13E0-4A8A-A5E9-0EDBDB679633}" presName="bgRect" presStyleLbl="bgShp" presStyleIdx="0" presStyleCnt="3"/>
      <dgm:spPr/>
    </dgm:pt>
    <dgm:pt modelId="{4C8BA201-F747-4BC9-ADC9-B35A769F27C0}" type="pres">
      <dgm:prSet presAssocID="{1830983B-13E0-4A8A-A5E9-0EDBDB67963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FC3F29A1-C3EA-42D9-A084-956104E99D9F}" type="pres">
      <dgm:prSet presAssocID="{1830983B-13E0-4A8A-A5E9-0EDBDB679633}" presName="spaceRect" presStyleCnt="0"/>
      <dgm:spPr/>
    </dgm:pt>
    <dgm:pt modelId="{1005DD05-F7BF-40B3-9E40-F2BAC1B4A5D5}" type="pres">
      <dgm:prSet presAssocID="{1830983B-13E0-4A8A-A5E9-0EDBDB679633}" presName="parTx" presStyleLbl="revTx" presStyleIdx="0" presStyleCnt="3">
        <dgm:presLayoutVars>
          <dgm:chMax val="0"/>
          <dgm:chPref val="0"/>
        </dgm:presLayoutVars>
      </dgm:prSet>
      <dgm:spPr/>
    </dgm:pt>
    <dgm:pt modelId="{0AAE8F73-EAA6-4643-A9D4-B5D595564F4B}" type="pres">
      <dgm:prSet presAssocID="{98717BB4-7CE7-4A23-841F-26E05F2C5F57}" presName="sibTrans" presStyleCnt="0"/>
      <dgm:spPr/>
    </dgm:pt>
    <dgm:pt modelId="{B497B7D6-57A0-45E8-9A2B-3E52C0DDDCAB}" type="pres">
      <dgm:prSet presAssocID="{5CE273D3-EB23-4468-81B2-150AE8B38851}" presName="compNode" presStyleCnt="0"/>
      <dgm:spPr/>
    </dgm:pt>
    <dgm:pt modelId="{2E4501E0-DB85-4E6A-AA56-EC8280497644}" type="pres">
      <dgm:prSet presAssocID="{5CE273D3-EB23-4468-81B2-150AE8B38851}" presName="bgRect" presStyleLbl="bgShp" presStyleIdx="1" presStyleCnt="3"/>
      <dgm:spPr/>
    </dgm:pt>
    <dgm:pt modelId="{24DD51D1-7D94-4F6C-A14A-CDC271171B58}" type="pres">
      <dgm:prSet presAssocID="{5CE273D3-EB23-4468-81B2-150AE8B3885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00458291-CC67-4A19-8CE5-C8267EE87EA8}" type="pres">
      <dgm:prSet presAssocID="{5CE273D3-EB23-4468-81B2-150AE8B38851}" presName="spaceRect" presStyleCnt="0"/>
      <dgm:spPr/>
    </dgm:pt>
    <dgm:pt modelId="{8D3574CF-9927-49F7-AAC5-DA4C3D929F2D}" type="pres">
      <dgm:prSet presAssocID="{5CE273D3-EB23-4468-81B2-150AE8B38851}" presName="parTx" presStyleLbl="revTx" presStyleIdx="1" presStyleCnt="3">
        <dgm:presLayoutVars>
          <dgm:chMax val="0"/>
          <dgm:chPref val="0"/>
        </dgm:presLayoutVars>
      </dgm:prSet>
      <dgm:spPr/>
    </dgm:pt>
    <dgm:pt modelId="{596C2104-FCAF-4CEA-BBBF-20F07EA84662}" type="pres">
      <dgm:prSet presAssocID="{B368500F-6859-42A9-BC2D-3B976128763B}" presName="sibTrans" presStyleCnt="0"/>
      <dgm:spPr/>
    </dgm:pt>
    <dgm:pt modelId="{B29CB958-9D14-4B61-B64D-C01C0688F8B7}" type="pres">
      <dgm:prSet presAssocID="{E9D9BB53-88BA-4357-8D53-560BAE75B40F}" presName="compNode" presStyleCnt="0"/>
      <dgm:spPr/>
    </dgm:pt>
    <dgm:pt modelId="{3FF13215-B1FE-4B8F-8FB4-38367A9C2CF5}" type="pres">
      <dgm:prSet presAssocID="{E9D9BB53-88BA-4357-8D53-560BAE75B40F}" presName="bgRect" presStyleLbl="bgShp" presStyleIdx="2" presStyleCnt="3"/>
      <dgm:spPr/>
    </dgm:pt>
    <dgm:pt modelId="{FE02CC76-7DE7-4578-85FB-05EB90D6E83D}" type="pres">
      <dgm:prSet presAssocID="{E9D9BB53-88BA-4357-8D53-560BAE75B40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76F33D62-11DE-487F-90F0-AFCDBE96B051}" type="pres">
      <dgm:prSet presAssocID="{E9D9BB53-88BA-4357-8D53-560BAE75B40F}" presName="spaceRect" presStyleCnt="0"/>
      <dgm:spPr/>
    </dgm:pt>
    <dgm:pt modelId="{7B8F4615-AB4D-465F-B437-5CB665C49445}" type="pres">
      <dgm:prSet presAssocID="{E9D9BB53-88BA-4357-8D53-560BAE75B40F}" presName="parTx" presStyleLbl="revTx" presStyleIdx="2" presStyleCnt="3">
        <dgm:presLayoutVars>
          <dgm:chMax val="0"/>
          <dgm:chPref val="0"/>
        </dgm:presLayoutVars>
      </dgm:prSet>
      <dgm:spPr/>
    </dgm:pt>
  </dgm:ptLst>
  <dgm:cxnLst>
    <dgm:cxn modelId="{A7238F09-2ADD-4900-A037-223FC41489E2}" type="presOf" srcId="{88A9641C-3615-4E31-B700-6F11BF17B819}" destId="{89D8A11C-F4C3-4745-B9E3-F88096E90878}" srcOrd="0" destOrd="0" presId="urn:microsoft.com/office/officeart/2018/2/layout/IconVerticalSolidList"/>
    <dgm:cxn modelId="{F6199E14-F2F4-4142-BB9F-C6F89B9FED96}" srcId="{88A9641C-3615-4E31-B700-6F11BF17B819}" destId="{5CE273D3-EB23-4468-81B2-150AE8B38851}" srcOrd="1" destOrd="0" parTransId="{42BD53F0-79CE-48FC-93D0-E2F76C1B5441}" sibTransId="{B368500F-6859-42A9-BC2D-3B976128763B}"/>
    <dgm:cxn modelId="{81E37A15-1357-4317-8E88-10839EA458E8}" type="presOf" srcId="{1830983B-13E0-4A8A-A5E9-0EDBDB679633}" destId="{1005DD05-F7BF-40B3-9E40-F2BAC1B4A5D5}" srcOrd="0" destOrd="0" presId="urn:microsoft.com/office/officeart/2018/2/layout/IconVerticalSolidList"/>
    <dgm:cxn modelId="{1038F12D-F234-421E-81C2-6A2AE1E4313B}" srcId="{88A9641C-3615-4E31-B700-6F11BF17B819}" destId="{E9D9BB53-88BA-4357-8D53-560BAE75B40F}" srcOrd="2" destOrd="0" parTransId="{2EEC8AED-CEC4-45C5-8D4B-2FC8985F1502}" sibTransId="{894C80E9-01FD-4C93-B0D3-8DA18972B3F6}"/>
    <dgm:cxn modelId="{892EB134-ADFA-403C-91F6-16D6F40A1954}" type="presOf" srcId="{E9D9BB53-88BA-4357-8D53-560BAE75B40F}" destId="{7B8F4615-AB4D-465F-B437-5CB665C49445}" srcOrd="0" destOrd="0" presId="urn:microsoft.com/office/officeart/2018/2/layout/IconVerticalSolidList"/>
    <dgm:cxn modelId="{C20F6E3A-F36B-4DA3-9845-4BF5BA5DBB0C}" type="presOf" srcId="{5CE273D3-EB23-4468-81B2-150AE8B38851}" destId="{8D3574CF-9927-49F7-AAC5-DA4C3D929F2D}" srcOrd="0" destOrd="0" presId="urn:microsoft.com/office/officeart/2018/2/layout/IconVerticalSolidList"/>
    <dgm:cxn modelId="{508A2D65-67D2-4B1F-822B-3FC7ED46A36A}" srcId="{88A9641C-3615-4E31-B700-6F11BF17B819}" destId="{1830983B-13E0-4A8A-A5E9-0EDBDB679633}" srcOrd="0" destOrd="0" parTransId="{0BDDF051-F8D0-480F-9BE8-EBE38D90F464}" sibTransId="{98717BB4-7CE7-4A23-841F-26E05F2C5F57}"/>
    <dgm:cxn modelId="{B364B435-3E8C-495B-86E5-CDA8250A2137}" type="presParOf" srcId="{89D8A11C-F4C3-4745-B9E3-F88096E90878}" destId="{AFFE26C9-5225-4A22-A961-59EB690B181D}" srcOrd="0" destOrd="0" presId="urn:microsoft.com/office/officeart/2018/2/layout/IconVerticalSolidList"/>
    <dgm:cxn modelId="{F8F9A48D-9D34-4896-8207-A9CA3C2309AD}" type="presParOf" srcId="{AFFE26C9-5225-4A22-A961-59EB690B181D}" destId="{FA664387-9213-478B-8563-F8E23149EA5B}" srcOrd="0" destOrd="0" presId="urn:microsoft.com/office/officeart/2018/2/layout/IconVerticalSolidList"/>
    <dgm:cxn modelId="{F138CA15-31CD-4E64-A74B-5AF8323220A6}" type="presParOf" srcId="{AFFE26C9-5225-4A22-A961-59EB690B181D}" destId="{4C8BA201-F747-4BC9-ADC9-B35A769F27C0}" srcOrd="1" destOrd="0" presId="urn:microsoft.com/office/officeart/2018/2/layout/IconVerticalSolidList"/>
    <dgm:cxn modelId="{65D574EC-1119-4CAE-B7A2-5B1BE0A19DD2}" type="presParOf" srcId="{AFFE26C9-5225-4A22-A961-59EB690B181D}" destId="{FC3F29A1-C3EA-42D9-A084-956104E99D9F}" srcOrd="2" destOrd="0" presId="urn:microsoft.com/office/officeart/2018/2/layout/IconVerticalSolidList"/>
    <dgm:cxn modelId="{73117187-BF3D-47F2-A8E7-400151234953}" type="presParOf" srcId="{AFFE26C9-5225-4A22-A961-59EB690B181D}" destId="{1005DD05-F7BF-40B3-9E40-F2BAC1B4A5D5}" srcOrd="3" destOrd="0" presId="urn:microsoft.com/office/officeart/2018/2/layout/IconVerticalSolidList"/>
    <dgm:cxn modelId="{45F44FC2-E32D-4D1A-B58C-1A0F45A280C9}" type="presParOf" srcId="{89D8A11C-F4C3-4745-B9E3-F88096E90878}" destId="{0AAE8F73-EAA6-4643-A9D4-B5D595564F4B}" srcOrd="1" destOrd="0" presId="urn:microsoft.com/office/officeart/2018/2/layout/IconVerticalSolidList"/>
    <dgm:cxn modelId="{C9C65AFE-C575-4F3E-AF1A-337BE849EC3C}" type="presParOf" srcId="{89D8A11C-F4C3-4745-B9E3-F88096E90878}" destId="{B497B7D6-57A0-45E8-9A2B-3E52C0DDDCAB}" srcOrd="2" destOrd="0" presId="urn:microsoft.com/office/officeart/2018/2/layout/IconVerticalSolidList"/>
    <dgm:cxn modelId="{0064D3A5-5167-4341-8E13-2450147A0A08}" type="presParOf" srcId="{B497B7D6-57A0-45E8-9A2B-3E52C0DDDCAB}" destId="{2E4501E0-DB85-4E6A-AA56-EC8280497644}" srcOrd="0" destOrd="0" presId="urn:microsoft.com/office/officeart/2018/2/layout/IconVerticalSolidList"/>
    <dgm:cxn modelId="{6271BF1D-99CD-4133-8169-46C6D68F6532}" type="presParOf" srcId="{B497B7D6-57A0-45E8-9A2B-3E52C0DDDCAB}" destId="{24DD51D1-7D94-4F6C-A14A-CDC271171B58}" srcOrd="1" destOrd="0" presId="urn:microsoft.com/office/officeart/2018/2/layout/IconVerticalSolidList"/>
    <dgm:cxn modelId="{D4F9F449-71E4-42D9-8AA2-CB4E5F06C199}" type="presParOf" srcId="{B497B7D6-57A0-45E8-9A2B-3E52C0DDDCAB}" destId="{00458291-CC67-4A19-8CE5-C8267EE87EA8}" srcOrd="2" destOrd="0" presId="urn:microsoft.com/office/officeart/2018/2/layout/IconVerticalSolidList"/>
    <dgm:cxn modelId="{D31E8F78-3040-4975-9088-100D8384853D}" type="presParOf" srcId="{B497B7D6-57A0-45E8-9A2B-3E52C0DDDCAB}" destId="{8D3574CF-9927-49F7-AAC5-DA4C3D929F2D}" srcOrd="3" destOrd="0" presId="urn:microsoft.com/office/officeart/2018/2/layout/IconVerticalSolidList"/>
    <dgm:cxn modelId="{66AACDE7-48D3-4CFE-8851-747EBB103EAC}" type="presParOf" srcId="{89D8A11C-F4C3-4745-B9E3-F88096E90878}" destId="{596C2104-FCAF-4CEA-BBBF-20F07EA84662}" srcOrd="3" destOrd="0" presId="urn:microsoft.com/office/officeart/2018/2/layout/IconVerticalSolidList"/>
    <dgm:cxn modelId="{D7560856-A0A9-4534-BE86-AF2AF5985C73}" type="presParOf" srcId="{89D8A11C-F4C3-4745-B9E3-F88096E90878}" destId="{B29CB958-9D14-4B61-B64D-C01C0688F8B7}" srcOrd="4" destOrd="0" presId="urn:microsoft.com/office/officeart/2018/2/layout/IconVerticalSolidList"/>
    <dgm:cxn modelId="{AC5B9897-EF8E-448C-8AE1-FC7FB8B38CA1}" type="presParOf" srcId="{B29CB958-9D14-4B61-B64D-C01C0688F8B7}" destId="{3FF13215-B1FE-4B8F-8FB4-38367A9C2CF5}" srcOrd="0" destOrd="0" presId="urn:microsoft.com/office/officeart/2018/2/layout/IconVerticalSolidList"/>
    <dgm:cxn modelId="{A1AF5B8B-B278-43E1-A5EA-7777D2624B0C}" type="presParOf" srcId="{B29CB958-9D14-4B61-B64D-C01C0688F8B7}" destId="{FE02CC76-7DE7-4578-85FB-05EB90D6E83D}" srcOrd="1" destOrd="0" presId="urn:microsoft.com/office/officeart/2018/2/layout/IconVerticalSolidList"/>
    <dgm:cxn modelId="{E0EF7141-F55D-46ED-9285-768F6AD1C40C}" type="presParOf" srcId="{B29CB958-9D14-4B61-B64D-C01C0688F8B7}" destId="{76F33D62-11DE-487F-90F0-AFCDBE96B051}" srcOrd="2" destOrd="0" presId="urn:microsoft.com/office/officeart/2018/2/layout/IconVerticalSolidList"/>
    <dgm:cxn modelId="{F85D445A-407C-4606-AF69-64AFD6A7C704}" type="presParOf" srcId="{B29CB958-9D14-4B61-B64D-C01C0688F8B7}" destId="{7B8F4615-AB4D-465F-B437-5CB665C4944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6648E0AD-EF94-47D3-940B-661B8AF3383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7250A2A-4182-4B16-9293-B878F7439271}">
      <dgm:prSet/>
      <dgm:spPr/>
      <dgm:t>
        <a:bodyPr/>
        <a:lstStyle/>
        <a:p>
          <a:r>
            <a:rPr lang="en-US"/>
            <a:t>Data privacy and security are major concerns, as AI models may inadvertently collect and store sensitive data</a:t>
          </a:r>
        </a:p>
      </dgm:t>
    </dgm:pt>
    <dgm:pt modelId="{B50AB597-9086-4ED6-B776-05A77EDFB774}" type="parTrans" cxnId="{1E0830C6-C8A2-4743-B66F-A4837D561CFD}">
      <dgm:prSet/>
      <dgm:spPr/>
      <dgm:t>
        <a:bodyPr/>
        <a:lstStyle/>
        <a:p>
          <a:endParaRPr lang="en-US"/>
        </a:p>
      </dgm:t>
    </dgm:pt>
    <dgm:pt modelId="{3853E840-DFAA-4B6D-982E-3238CC0975FA}" type="sibTrans" cxnId="{1E0830C6-C8A2-4743-B66F-A4837D561CFD}">
      <dgm:prSet/>
      <dgm:spPr/>
      <dgm:t>
        <a:bodyPr/>
        <a:lstStyle/>
        <a:p>
          <a:endParaRPr lang="en-US"/>
        </a:p>
      </dgm:t>
    </dgm:pt>
    <dgm:pt modelId="{67A1FEAB-89EE-425F-B396-81F4D8643961}">
      <dgm:prSet/>
      <dgm:spPr/>
      <dgm:t>
        <a:bodyPr/>
        <a:lstStyle/>
        <a:p>
          <a:r>
            <a:rPr lang="en-US"/>
            <a:t>Ethical considerations regarding the use of AI in healthcare, such as algorithmic bias and fairness, need to be addressed</a:t>
          </a:r>
        </a:p>
      </dgm:t>
    </dgm:pt>
    <dgm:pt modelId="{914F4033-99DB-41EB-86A4-72C7034B6AE4}" type="parTrans" cxnId="{BEC19FD4-3B27-403E-ADDB-17FB7257DA6D}">
      <dgm:prSet/>
      <dgm:spPr/>
      <dgm:t>
        <a:bodyPr/>
        <a:lstStyle/>
        <a:p>
          <a:endParaRPr lang="en-US"/>
        </a:p>
      </dgm:t>
    </dgm:pt>
    <dgm:pt modelId="{88EDA77A-4721-40E8-8F28-3D8C4A43FFAF}" type="sibTrans" cxnId="{BEC19FD4-3B27-403E-ADDB-17FB7257DA6D}">
      <dgm:prSet/>
      <dgm:spPr/>
      <dgm:t>
        <a:bodyPr/>
        <a:lstStyle/>
        <a:p>
          <a:endParaRPr lang="en-US"/>
        </a:p>
      </dgm:t>
    </dgm:pt>
    <dgm:pt modelId="{91226801-CAC8-4938-A5C6-3EF1EDAF01FE}">
      <dgm:prSet/>
      <dgm:spPr/>
      <dgm:t>
        <a:bodyPr/>
        <a:lstStyle/>
        <a:p>
          <a:r>
            <a:rPr lang="en-US"/>
            <a:t>Regulatory hurdles can be significant, especially for drug repurposing, where strict validation and approval processes are required</a:t>
          </a:r>
        </a:p>
      </dgm:t>
    </dgm:pt>
    <dgm:pt modelId="{B20E9367-BC63-44DB-84B7-4DDFFBBFD614}" type="parTrans" cxnId="{B0308662-91A0-45DA-896C-696F96F8B7A1}">
      <dgm:prSet/>
      <dgm:spPr/>
      <dgm:t>
        <a:bodyPr/>
        <a:lstStyle/>
        <a:p>
          <a:endParaRPr lang="en-US"/>
        </a:p>
      </dgm:t>
    </dgm:pt>
    <dgm:pt modelId="{57186D91-0C79-4ABB-9F42-2B0D86661C64}" type="sibTrans" cxnId="{B0308662-91A0-45DA-896C-696F96F8B7A1}">
      <dgm:prSet/>
      <dgm:spPr/>
      <dgm:t>
        <a:bodyPr/>
        <a:lstStyle/>
        <a:p>
          <a:endParaRPr lang="en-US"/>
        </a:p>
      </dgm:t>
    </dgm:pt>
    <dgm:pt modelId="{F4C7CDC2-031A-407E-857C-ABE536261E08}" type="pres">
      <dgm:prSet presAssocID="{6648E0AD-EF94-47D3-940B-661B8AF3383F}" presName="root" presStyleCnt="0">
        <dgm:presLayoutVars>
          <dgm:dir/>
          <dgm:resizeHandles val="exact"/>
        </dgm:presLayoutVars>
      </dgm:prSet>
      <dgm:spPr/>
    </dgm:pt>
    <dgm:pt modelId="{F8939D8E-FAB0-4397-B206-29F07966B7F7}" type="pres">
      <dgm:prSet presAssocID="{07250A2A-4182-4B16-9293-B878F7439271}" presName="compNode" presStyleCnt="0"/>
      <dgm:spPr/>
    </dgm:pt>
    <dgm:pt modelId="{5351F7A0-2804-48C6-B237-C48AC10FB538}" type="pres">
      <dgm:prSet presAssocID="{07250A2A-4182-4B16-9293-B878F7439271}" presName="bgRect" presStyleLbl="bgShp" presStyleIdx="0" presStyleCnt="3"/>
      <dgm:spPr/>
    </dgm:pt>
    <dgm:pt modelId="{81FD4B32-3B78-40F7-A520-85A6309D46A2}" type="pres">
      <dgm:prSet presAssocID="{07250A2A-4182-4B16-9293-B878F743927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ock"/>
        </a:ext>
      </dgm:extLst>
    </dgm:pt>
    <dgm:pt modelId="{87DF54B1-8ABA-4257-B95F-F09AC14598E4}" type="pres">
      <dgm:prSet presAssocID="{07250A2A-4182-4B16-9293-B878F7439271}" presName="spaceRect" presStyleCnt="0"/>
      <dgm:spPr/>
    </dgm:pt>
    <dgm:pt modelId="{D2726BDA-4EDC-4A1F-B5F1-92386E0087D7}" type="pres">
      <dgm:prSet presAssocID="{07250A2A-4182-4B16-9293-B878F7439271}" presName="parTx" presStyleLbl="revTx" presStyleIdx="0" presStyleCnt="3">
        <dgm:presLayoutVars>
          <dgm:chMax val="0"/>
          <dgm:chPref val="0"/>
        </dgm:presLayoutVars>
      </dgm:prSet>
      <dgm:spPr/>
    </dgm:pt>
    <dgm:pt modelId="{5BECF46F-9B4C-40F0-AF5F-EFD581C6D212}" type="pres">
      <dgm:prSet presAssocID="{3853E840-DFAA-4B6D-982E-3238CC0975FA}" presName="sibTrans" presStyleCnt="0"/>
      <dgm:spPr/>
    </dgm:pt>
    <dgm:pt modelId="{D01393D4-AA92-490B-98F4-746F36DBD1E9}" type="pres">
      <dgm:prSet presAssocID="{67A1FEAB-89EE-425F-B396-81F4D8643961}" presName="compNode" presStyleCnt="0"/>
      <dgm:spPr/>
    </dgm:pt>
    <dgm:pt modelId="{BE0875E8-7D04-42AD-B723-B2C017EFC2BD}" type="pres">
      <dgm:prSet presAssocID="{67A1FEAB-89EE-425F-B396-81F4D8643961}" presName="bgRect" presStyleLbl="bgShp" presStyleIdx="1" presStyleCnt="3"/>
      <dgm:spPr/>
    </dgm:pt>
    <dgm:pt modelId="{8ED5A963-E286-4BAC-8E61-AE00691C7616}" type="pres">
      <dgm:prSet presAssocID="{67A1FEAB-89EE-425F-B396-81F4D864396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with Idea"/>
        </a:ext>
      </dgm:extLst>
    </dgm:pt>
    <dgm:pt modelId="{516DC37D-9B5F-42FF-9F89-3FD1E834FEF1}" type="pres">
      <dgm:prSet presAssocID="{67A1FEAB-89EE-425F-B396-81F4D8643961}" presName="spaceRect" presStyleCnt="0"/>
      <dgm:spPr/>
    </dgm:pt>
    <dgm:pt modelId="{5731AEBB-3C7A-44CE-AD5F-167919EE8855}" type="pres">
      <dgm:prSet presAssocID="{67A1FEAB-89EE-425F-B396-81F4D8643961}" presName="parTx" presStyleLbl="revTx" presStyleIdx="1" presStyleCnt="3">
        <dgm:presLayoutVars>
          <dgm:chMax val="0"/>
          <dgm:chPref val="0"/>
        </dgm:presLayoutVars>
      </dgm:prSet>
      <dgm:spPr/>
    </dgm:pt>
    <dgm:pt modelId="{100445BE-526C-4F29-BF32-7D2903AB46A3}" type="pres">
      <dgm:prSet presAssocID="{88EDA77A-4721-40E8-8F28-3D8C4A43FFAF}" presName="sibTrans" presStyleCnt="0"/>
      <dgm:spPr/>
    </dgm:pt>
    <dgm:pt modelId="{2E399183-AAC4-4DBC-B41E-4D9F2AD06D56}" type="pres">
      <dgm:prSet presAssocID="{91226801-CAC8-4938-A5C6-3EF1EDAF01FE}" presName="compNode" presStyleCnt="0"/>
      <dgm:spPr/>
    </dgm:pt>
    <dgm:pt modelId="{1C50EE3A-C420-4F75-8054-253DC9665FEA}" type="pres">
      <dgm:prSet presAssocID="{91226801-CAC8-4938-A5C6-3EF1EDAF01FE}" presName="bgRect" presStyleLbl="bgShp" presStyleIdx="2" presStyleCnt="3"/>
      <dgm:spPr/>
    </dgm:pt>
    <dgm:pt modelId="{5244C962-E494-4DB8-A6BF-218123BB626A}" type="pres">
      <dgm:prSet presAssocID="{91226801-CAC8-4938-A5C6-3EF1EDAF01F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ine"/>
        </a:ext>
      </dgm:extLst>
    </dgm:pt>
    <dgm:pt modelId="{52E3DB21-E558-4F68-89F5-2C1093598E8B}" type="pres">
      <dgm:prSet presAssocID="{91226801-CAC8-4938-A5C6-3EF1EDAF01FE}" presName="spaceRect" presStyleCnt="0"/>
      <dgm:spPr/>
    </dgm:pt>
    <dgm:pt modelId="{5B9AD168-AA33-4150-AE08-F6AF51E4C66E}" type="pres">
      <dgm:prSet presAssocID="{91226801-CAC8-4938-A5C6-3EF1EDAF01FE}" presName="parTx" presStyleLbl="revTx" presStyleIdx="2" presStyleCnt="3">
        <dgm:presLayoutVars>
          <dgm:chMax val="0"/>
          <dgm:chPref val="0"/>
        </dgm:presLayoutVars>
      </dgm:prSet>
      <dgm:spPr/>
    </dgm:pt>
  </dgm:ptLst>
  <dgm:cxnLst>
    <dgm:cxn modelId="{724D8C12-0156-4F07-8010-61C99544A34C}" type="presOf" srcId="{67A1FEAB-89EE-425F-B396-81F4D8643961}" destId="{5731AEBB-3C7A-44CE-AD5F-167919EE8855}" srcOrd="0" destOrd="0" presId="urn:microsoft.com/office/officeart/2018/2/layout/IconVerticalSolidList"/>
    <dgm:cxn modelId="{B0308662-91A0-45DA-896C-696F96F8B7A1}" srcId="{6648E0AD-EF94-47D3-940B-661B8AF3383F}" destId="{91226801-CAC8-4938-A5C6-3EF1EDAF01FE}" srcOrd="2" destOrd="0" parTransId="{B20E9367-BC63-44DB-84B7-4DDFFBBFD614}" sibTransId="{57186D91-0C79-4ABB-9F42-2B0D86661C64}"/>
    <dgm:cxn modelId="{00CC1786-AFBA-4729-AA35-57AEB30243D5}" type="presOf" srcId="{07250A2A-4182-4B16-9293-B878F7439271}" destId="{D2726BDA-4EDC-4A1F-B5F1-92386E0087D7}" srcOrd="0" destOrd="0" presId="urn:microsoft.com/office/officeart/2018/2/layout/IconVerticalSolidList"/>
    <dgm:cxn modelId="{D30AF397-7063-40F0-A5FB-A2B80E11EBB9}" type="presOf" srcId="{6648E0AD-EF94-47D3-940B-661B8AF3383F}" destId="{F4C7CDC2-031A-407E-857C-ABE536261E08}" srcOrd="0" destOrd="0" presId="urn:microsoft.com/office/officeart/2018/2/layout/IconVerticalSolidList"/>
    <dgm:cxn modelId="{1E0830C6-C8A2-4743-B66F-A4837D561CFD}" srcId="{6648E0AD-EF94-47D3-940B-661B8AF3383F}" destId="{07250A2A-4182-4B16-9293-B878F7439271}" srcOrd="0" destOrd="0" parTransId="{B50AB597-9086-4ED6-B776-05A77EDFB774}" sibTransId="{3853E840-DFAA-4B6D-982E-3238CC0975FA}"/>
    <dgm:cxn modelId="{11AEDACE-8E6D-4155-BF7B-E2DE51379605}" type="presOf" srcId="{91226801-CAC8-4938-A5C6-3EF1EDAF01FE}" destId="{5B9AD168-AA33-4150-AE08-F6AF51E4C66E}" srcOrd="0" destOrd="0" presId="urn:microsoft.com/office/officeart/2018/2/layout/IconVerticalSolidList"/>
    <dgm:cxn modelId="{BEC19FD4-3B27-403E-ADDB-17FB7257DA6D}" srcId="{6648E0AD-EF94-47D3-940B-661B8AF3383F}" destId="{67A1FEAB-89EE-425F-B396-81F4D8643961}" srcOrd="1" destOrd="0" parTransId="{914F4033-99DB-41EB-86A4-72C7034B6AE4}" sibTransId="{88EDA77A-4721-40E8-8F28-3D8C4A43FFAF}"/>
    <dgm:cxn modelId="{8F9C68E1-3911-469B-A6E2-D9EACD62EA3D}" type="presParOf" srcId="{F4C7CDC2-031A-407E-857C-ABE536261E08}" destId="{F8939D8E-FAB0-4397-B206-29F07966B7F7}" srcOrd="0" destOrd="0" presId="urn:microsoft.com/office/officeart/2018/2/layout/IconVerticalSolidList"/>
    <dgm:cxn modelId="{420E277E-725A-43FE-9CB2-0452E943C7CB}" type="presParOf" srcId="{F8939D8E-FAB0-4397-B206-29F07966B7F7}" destId="{5351F7A0-2804-48C6-B237-C48AC10FB538}" srcOrd="0" destOrd="0" presId="urn:microsoft.com/office/officeart/2018/2/layout/IconVerticalSolidList"/>
    <dgm:cxn modelId="{26A64F7F-8F7A-423C-BACB-1AAD7B9FDB23}" type="presParOf" srcId="{F8939D8E-FAB0-4397-B206-29F07966B7F7}" destId="{81FD4B32-3B78-40F7-A520-85A6309D46A2}" srcOrd="1" destOrd="0" presId="urn:microsoft.com/office/officeart/2018/2/layout/IconVerticalSolidList"/>
    <dgm:cxn modelId="{1C4BBDC3-9F58-4252-87F3-7BBA27BFFC89}" type="presParOf" srcId="{F8939D8E-FAB0-4397-B206-29F07966B7F7}" destId="{87DF54B1-8ABA-4257-B95F-F09AC14598E4}" srcOrd="2" destOrd="0" presId="urn:microsoft.com/office/officeart/2018/2/layout/IconVerticalSolidList"/>
    <dgm:cxn modelId="{D000757E-ADAC-46D4-A467-516614CA14FC}" type="presParOf" srcId="{F8939D8E-FAB0-4397-B206-29F07966B7F7}" destId="{D2726BDA-4EDC-4A1F-B5F1-92386E0087D7}" srcOrd="3" destOrd="0" presId="urn:microsoft.com/office/officeart/2018/2/layout/IconVerticalSolidList"/>
    <dgm:cxn modelId="{9EB14124-598D-4DED-81A4-CE02663BA295}" type="presParOf" srcId="{F4C7CDC2-031A-407E-857C-ABE536261E08}" destId="{5BECF46F-9B4C-40F0-AF5F-EFD581C6D212}" srcOrd="1" destOrd="0" presId="urn:microsoft.com/office/officeart/2018/2/layout/IconVerticalSolidList"/>
    <dgm:cxn modelId="{91B4FFBF-BE34-4B5E-9B64-E6EF136E8CB7}" type="presParOf" srcId="{F4C7CDC2-031A-407E-857C-ABE536261E08}" destId="{D01393D4-AA92-490B-98F4-746F36DBD1E9}" srcOrd="2" destOrd="0" presId="urn:microsoft.com/office/officeart/2018/2/layout/IconVerticalSolidList"/>
    <dgm:cxn modelId="{A96988B5-A59C-4C1E-A898-CDFDEE43B7DB}" type="presParOf" srcId="{D01393D4-AA92-490B-98F4-746F36DBD1E9}" destId="{BE0875E8-7D04-42AD-B723-B2C017EFC2BD}" srcOrd="0" destOrd="0" presId="urn:microsoft.com/office/officeart/2018/2/layout/IconVerticalSolidList"/>
    <dgm:cxn modelId="{2054362E-2BD3-4E11-B4E3-FD8FE6B700CD}" type="presParOf" srcId="{D01393D4-AA92-490B-98F4-746F36DBD1E9}" destId="{8ED5A963-E286-4BAC-8E61-AE00691C7616}" srcOrd="1" destOrd="0" presId="urn:microsoft.com/office/officeart/2018/2/layout/IconVerticalSolidList"/>
    <dgm:cxn modelId="{85B6E53B-2373-470F-9AAC-60A226E2A4A6}" type="presParOf" srcId="{D01393D4-AA92-490B-98F4-746F36DBD1E9}" destId="{516DC37D-9B5F-42FF-9F89-3FD1E834FEF1}" srcOrd="2" destOrd="0" presId="urn:microsoft.com/office/officeart/2018/2/layout/IconVerticalSolidList"/>
    <dgm:cxn modelId="{94C2BB74-4BA6-4F40-881E-7A781AC1C9FB}" type="presParOf" srcId="{D01393D4-AA92-490B-98F4-746F36DBD1E9}" destId="{5731AEBB-3C7A-44CE-AD5F-167919EE8855}" srcOrd="3" destOrd="0" presId="urn:microsoft.com/office/officeart/2018/2/layout/IconVerticalSolidList"/>
    <dgm:cxn modelId="{6414BA10-B74D-4054-8A83-08FB5BDED3E3}" type="presParOf" srcId="{F4C7CDC2-031A-407E-857C-ABE536261E08}" destId="{100445BE-526C-4F29-BF32-7D2903AB46A3}" srcOrd="3" destOrd="0" presId="urn:microsoft.com/office/officeart/2018/2/layout/IconVerticalSolidList"/>
    <dgm:cxn modelId="{214D5393-64B0-446F-8E42-0A20DBD008C0}" type="presParOf" srcId="{F4C7CDC2-031A-407E-857C-ABE536261E08}" destId="{2E399183-AAC4-4DBC-B41E-4D9F2AD06D56}" srcOrd="4" destOrd="0" presId="urn:microsoft.com/office/officeart/2018/2/layout/IconVerticalSolidList"/>
    <dgm:cxn modelId="{22084E5C-D334-46B3-9FF4-403CC4752D5B}" type="presParOf" srcId="{2E399183-AAC4-4DBC-B41E-4D9F2AD06D56}" destId="{1C50EE3A-C420-4F75-8054-253DC9665FEA}" srcOrd="0" destOrd="0" presId="urn:microsoft.com/office/officeart/2018/2/layout/IconVerticalSolidList"/>
    <dgm:cxn modelId="{1B1219C6-C5F8-4709-8635-01BB04091981}" type="presParOf" srcId="{2E399183-AAC4-4DBC-B41E-4D9F2AD06D56}" destId="{5244C962-E494-4DB8-A6BF-218123BB626A}" srcOrd="1" destOrd="0" presId="urn:microsoft.com/office/officeart/2018/2/layout/IconVerticalSolidList"/>
    <dgm:cxn modelId="{1D271F52-76F6-44C7-A82B-29D1F9F0DDF0}" type="presParOf" srcId="{2E399183-AAC4-4DBC-B41E-4D9F2AD06D56}" destId="{52E3DB21-E558-4F68-89F5-2C1093598E8B}" srcOrd="2" destOrd="0" presId="urn:microsoft.com/office/officeart/2018/2/layout/IconVerticalSolidList"/>
    <dgm:cxn modelId="{3E5DE967-3908-4AD7-9F32-43F401B1B453}" type="presParOf" srcId="{2E399183-AAC4-4DBC-B41E-4D9F2AD06D56}" destId="{5B9AD168-AA33-4150-AE08-F6AF51E4C66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29CD019D-3F56-4092-9586-23B7954A46C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6A4AF5F-68A1-48BE-97E3-E5367CA66AC3}">
      <dgm:prSet/>
      <dgm:spPr/>
      <dgm:t>
        <a:bodyPr/>
        <a:lstStyle/>
        <a:p>
          <a:r>
            <a:rPr lang="en-US"/>
            <a:t>Implementing and maintaining AI systems in drug repurposing can be expensive, requiring specialized expertise in both AI and pharmaceutical sciences.</a:t>
          </a:r>
        </a:p>
      </dgm:t>
    </dgm:pt>
    <dgm:pt modelId="{A60BFED1-E4C3-4E8E-8ED5-D391829C5B46}" type="parTrans" cxnId="{5B876527-EFC9-45A0-8836-9E3A897B1FF2}">
      <dgm:prSet/>
      <dgm:spPr/>
      <dgm:t>
        <a:bodyPr/>
        <a:lstStyle/>
        <a:p>
          <a:endParaRPr lang="en-US"/>
        </a:p>
      </dgm:t>
    </dgm:pt>
    <dgm:pt modelId="{8058492F-E53D-4337-B84D-ABEAE372A889}" type="sibTrans" cxnId="{5B876527-EFC9-45A0-8836-9E3A897B1FF2}">
      <dgm:prSet/>
      <dgm:spPr/>
      <dgm:t>
        <a:bodyPr/>
        <a:lstStyle/>
        <a:p>
          <a:endParaRPr lang="en-US"/>
        </a:p>
      </dgm:t>
    </dgm:pt>
    <dgm:pt modelId="{F8746A31-6315-4F04-89F0-B70EC3074FFD}">
      <dgm:prSet/>
      <dgm:spPr/>
      <dgm:t>
        <a:bodyPr/>
        <a:lstStyle/>
        <a:p>
          <a:r>
            <a:rPr lang="en-US"/>
            <a:t>The cost of data acquisition, model development, and validation can be substantial.</a:t>
          </a:r>
        </a:p>
      </dgm:t>
    </dgm:pt>
    <dgm:pt modelId="{F2B86599-93E3-4639-B5E6-EEF066BD332D}" type="parTrans" cxnId="{BA1844D6-5F04-4CA2-AE76-4B09FA1E39C6}">
      <dgm:prSet/>
      <dgm:spPr/>
      <dgm:t>
        <a:bodyPr/>
        <a:lstStyle/>
        <a:p>
          <a:endParaRPr lang="en-US"/>
        </a:p>
      </dgm:t>
    </dgm:pt>
    <dgm:pt modelId="{27401FA6-5CF1-46F5-8F52-F227873298EE}" type="sibTrans" cxnId="{BA1844D6-5F04-4CA2-AE76-4B09FA1E39C6}">
      <dgm:prSet/>
      <dgm:spPr/>
      <dgm:t>
        <a:bodyPr/>
        <a:lstStyle/>
        <a:p>
          <a:endParaRPr lang="en-US"/>
        </a:p>
      </dgm:t>
    </dgm:pt>
    <dgm:pt modelId="{AFD1C7E9-1916-4FF8-8A9F-51DED22FEF05}">
      <dgm:prSet/>
      <dgm:spPr/>
      <dgm:t>
        <a:bodyPr/>
        <a:lstStyle/>
        <a:p>
          <a:r>
            <a:rPr lang="en-US"/>
            <a:t>The need for specialized personnel can also be a barrier to adoption</a:t>
          </a:r>
        </a:p>
      </dgm:t>
    </dgm:pt>
    <dgm:pt modelId="{1D3692B7-7373-4629-9ECC-6C5EB38718C4}" type="parTrans" cxnId="{DBE3D6BC-B3D1-4CE6-BCE3-2B42487904FA}">
      <dgm:prSet/>
      <dgm:spPr/>
      <dgm:t>
        <a:bodyPr/>
        <a:lstStyle/>
        <a:p>
          <a:endParaRPr lang="en-US"/>
        </a:p>
      </dgm:t>
    </dgm:pt>
    <dgm:pt modelId="{7E411DD0-F6A3-4DCF-9FBF-BE5B76DAA20A}" type="sibTrans" cxnId="{DBE3D6BC-B3D1-4CE6-BCE3-2B42487904FA}">
      <dgm:prSet/>
      <dgm:spPr/>
      <dgm:t>
        <a:bodyPr/>
        <a:lstStyle/>
        <a:p>
          <a:endParaRPr lang="en-US"/>
        </a:p>
      </dgm:t>
    </dgm:pt>
    <dgm:pt modelId="{4DFDC4E8-18F5-4540-A7C3-CD491D8BC239}" type="pres">
      <dgm:prSet presAssocID="{29CD019D-3F56-4092-9586-23B7954A46CB}" presName="root" presStyleCnt="0">
        <dgm:presLayoutVars>
          <dgm:dir/>
          <dgm:resizeHandles val="exact"/>
        </dgm:presLayoutVars>
      </dgm:prSet>
      <dgm:spPr/>
    </dgm:pt>
    <dgm:pt modelId="{6BE4666B-C730-4455-B482-CF4FF7022402}" type="pres">
      <dgm:prSet presAssocID="{56A4AF5F-68A1-48BE-97E3-E5367CA66AC3}" presName="compNode" presStyleCnt="0"/>
      <dgm:spPr/>
    </dgm:pt>
    <dgm:pt modelId="{40985C76-50ED-462C-836C-21DFAEA6FF96}" type="pres">
      <dgm:prSet presAssocID="{56A4AF5F-68A1-48BE-97E3-E5367CA66AC3}" presName="bgRect" presStyleLbl="bgShp" presStyleIdx="0" presStyleCnt="3"/>
      <dgm:spPr/>
    </dgm:pt>
    <dgm:pt modelId="{CDB1BE5E-9B5D-4C20-99A5-C4E3F5823EA0}" type="pres">
      <dgm:prSet presAssocID="{56A4AF5F-68A1-48BE-97E3-E5367CA66AC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540F7AD0-C52D-4576-B5B0-371F82BD7AD2}" type="pres">
      <dgm:prSet presAssocID="{56A4AF5F-68A1-48BE-97E3-E5367CA66AC3}" presName="spaceRect" presStyleCnt="0"/>
      <dgm:spPr/>
    </dgm:pt>
    <dgm:pt modelId="{54A71A41-3DBB-4345-9758-8B9355CA7FD3}" type="pres">
      <dgm:prSet presAssocID="{56A4AF5F-68A1-48BE-97E3-E5367CA66AC3}" presName="parTx" presStyleLbl="revTx" presStyleIdx="0" presStyleCnt="3">
        <dgm:presLayoutVars>
          <dgm:chMax val="0"/>
          <dgm:chPref val="0"/>
        </dgm:presLayoutVars>
      </dgm:prSet>
      <dgm:spPr/>
    </dgm:pt>
    <dgm:pt modelId="{5180D12E-0F40-45D1-B41B-61397697BD34}" type="pres">
      <dgm:prSet presAssocID="{8058492F-E53D-4337-B84D-ABEAE372A889}" presName="sibTrans" presStyleCnt="0"/>
      <dgm:spPr/>
    </dgm:pt>
    <dgm:pt modelId="{C79A6B14-604F-42F6-8B46-9921756E4A51}" type="pres">
      <dgm:prSet presAssocID="{F8746A31-6315-4F04-89F0-B70EC3074FFD}" presName="compNode" presStyleCnt="0"/>
      <dgm:spPr/>
    </dgm:pt>
    <dgm:pt modelId="{410F80F7-05FD-4794-AD76-93FCAA7A2CA2}" type="pres">
      <dgm:prSet presAssocID="{F8746A31-6315-4F04-89F0-B70EC3074FFD}" presName="bgRect" presStyleLbl="bgShp" presStyleIdx="1" presStyleCnt="3"/>
      <dgm:spPr/>
    </dgm:pt>
    <dgm:pt modelId="{560F5936-D899-48CA-AD82-4076EF1B4B3B}" type="pres">
      <dgm:prSet presAssocID="{F8746A31-6315-4F04-89F0-B70EC3074FF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tcoin"/>
        </a:ext>
      </dgm:extLst>
    </dgm:pt>
    <dgm:pt modelId="{CE85F199-316A-401F-8495-4B134B5F9798}" type="pres">
      <dgm:prSet presAssocID="{F8746A31-6315-4F04-89F0-B70EC3074FFD}" presName="spaceRect" presStyleCnt="0"/>
      <dgm:spPr/>
    </dgm:pt>
    <dgm:pt modelId="{75684EAC-315D-4F20-9F4B-F614B3696709}" type="pres">
      <dgm:prSet presAssocID="{F8746A31-6315-4F04-89F0-B70EC3074FFD}" presName="parTx" presStyleLbl="revTx" presStyleIdx="1" presStyleCnt="3">
        <dgm:presLayoutVars>
          <dgm:chMax val="0"/>
          <dgm:chPref val="0"/>
        </dgm:presLayoutVars>
      </dgm:prSet>
      <dgm:spPr/>
    </dgm:pt>
    <dgm:pt modelId="{765D8391-EAF1-4CC0-935D-B2D5E0B3978D}" type="pres">
      <dgm:prSet presAssocID="{27401FA6-5CF1-46F5-8F52-F227873298EE}" presName="sibTrans" presStyleCnt="0"/>
      <dgm:spPr/>
    </dgm:pt>
    <dgm:pt modelId="{D08CDF3E-9470-471D-B280-1C4262B012E5}" type="pres">
      <dgm:prSet presAssocID="{AFD1C7E9-1916-4FF8-8A9F-51DED22FEF05}" presName="compNode" presStyleCnt="0"/>
      <dgm:spPr/>
    </dgm:pt>
    <dgm:pt modelId="{1FB29DC1-6096-49E7-AAFB-D2387F3D90FE}" type="pres">
      <dgm:prSet presAssocID="{AFD1C7E9-1916-4FF8-8A9F-51DED22FEF05}" presName="bgRect" presStyleLbl="bgShp" presStyleIdx="2" presStyleCnt="3"/>
      <dgm:spPr/>
    </dgm:pt>
    <dgm:pt modelId="{E94D1F7C-3B7A-4727-AC9F-9BE49352CF61}" type="pres">
      <dgm:prSet presAssocID="{AFD1C7E9-1916-4FF8-8A9F-51DED22FEF0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80511344-A41D-4B0D-A3E4-32CAB16E6580}" type="pres">
      <dgm:prSet presAssocID="{AFD1C7E9-1916-4FF8-8A9F-51DED22FEF05}" presName="spaceRect" presStyleCnt="0"/>
      <dgm:spPr/>
    </dgm:pt>
    <dgm:pt modelId="{00B92186-537D-41AD-89CA-24256E78F3F7}" type="pres">
      <dgm:prSet presAssocID="{AFD1C7E9-1916-4FF8-8A9F-51DED22FEF05}" presName="parTx" presStyleLbl="revTx" presStyleIdx="2" presStyleCnt="3">
        <dgm:presLayoutVars>
          <dgm:chMax val="0"/>
          <dgm:chPref val="0"/>
        </dgm:presLayoutVars>
      </dgm:prSet>
      <dgm:spPr/>
    </dgm:pt>
  </dgm:ptLst>
  <dgm:cxnLst>
    <dgm:cxn modelId="{5B876527-EFC9-45A0-8836-9E3A897B1FF2}" srcId="{29CD019D-3F56-4092-9586-23B7954A46CB}" destId="{56A4AF5F-68A1-48BE-97E3-E5367CA66AC3}" srcOrd="0" destOrd="0" parTransId="{A60BFED1-E4C3-4E8E-8ED5-D391829C5B46}" sibTransId="{8058492F-E53D-4337-B84D-ABEAE372A889}"/>
    <dgm:cxn modelId="{B6F24B29-D033-494B-A6D8-4AECD43E84C6}" type="presOf" srcId="{AFD1C7E9-1916-4FF8-8A9F-51DED22FEF05}" destId="{00B92186-537D-41AD-89CA-24256E78F3F7}" srcOrd="0" destOrd="0" presId="urn:microsoft.com/office/officeart/2018/2/layout/IconVerticalSolidList"/>
    <dgm:cxn modelId="{58608042-2A27-4FFD-93BB-3C5899DA2E4B}" type="presOf" srcId="{56A4AF5F-68A1-48BE-97E3-E5367CA66AC3}" destId="{54A71A41-3DBB-4345-9758-8B9355CA7FD3}" srcOrd="0" destOrd="0" presId="urn:microsoft.com/office/officeart/2018/2/layout/IconVerticalSolidList"/>
    <dgm:cxn modelId="{855DB6B4-CB10-491A-B6B5-57D5688E4E4A}" type="presOf" srcId="{29CD019D-3F56-4092-9586-23B7954A46CB}" destId="{4DFDC4E8-18F5-4540-A7C3-CD491D8BC239}" srcOrd="0" destOrd="0" presId="urn:microsoft.com/office/officeart/2018/2/layout/IconVerticalSolidList"/>
    <dgm:cxn modelId="{DBE3D6BC-B3D1-4CE6-BCE3-2B42487904FA}" srcId="{29CD019D-3F56-4092-9586-23B7954A46CB}" destId="{AFD1C7E9-1916-4FF8-8A9F-51DED22FEF05}" srcOrd="2" destOrd="0" parTransId="{1D3692B7-7373-4629-9ECC-6C5EB38718C4}" sibTransId="{7E411DD0-F6A3-4DCF-9FBF-BE5B76DAA20A}"/>
    <dgm:cxn modelId="{BA1844D6-5F04-4CA2-AE76-4B09FA1E39C6}" srcId="{29CD019D-3F56-4092-9586-23B7954A46CB}" destId="{F8746A31-6315-4F04-89F0-B70EC3074FFD}" srcOrd="1" destOrd="0" parTransId="{F2B86599-93E3-4639-B5E6-EEF066BD332D}" sibTransId="{27401FA6-5CF1-46F5-8F52-F227873298EE}"/>
    <dgm:cxn modelId="{E28F61DC-03CE-4CEC-8AC5-68D48D452976}" type="presOf" srcId="{F8746A31-6315-4F04-89F0-B70EC3074FFD}" destId="{75684EAC-315D-4F20-9F4B-F614B3696709}" srcOrd="0" destOrd="0" presId="urn:microsoft.com/office/officeart/2018/2/layout/IconVerticalSolidList"/>
    <dgm:cxn modelId="{3EBE6651-A556-4398-898C-6812C9E0D4DB}" type="presParOf" srcId="{4DFDC4E8-18F5-4540-A7C3-CD491D8BC239}" destId="{6BE4666B-C730-4455-B482-CF4FF7022402}" srcOrd="0" destOrd="0" presId="urn:microsoft.com/office/officeart/2018/2/layout/IconVerticalSolidList"/>
    <dgm:cxn modelId="{0C651F0C-FBFC-47DB-A2FD-71F274B5DBEB}" type="presParOf" srcId="{6BE4666B-C730-4455-B482-CF4FF7022402}" destId="{40985C76-50ED-462C-836C-21DFAEA6FF96}" srcOrd="0" destOrd="0" presId="urn:microsoft.com/office/officeart/2018/2/layout/IconVerticalSolidList"/>
    <dgm:cxn modelId="{EFA897FD-7849-45FC-B3BF-04F1C5287715}" type="presParOf" srcId="{6BE4666B-C730-4455-B482-CF4FF7022402}" destId="{CDB1BE5E-9B5D-4C20-99A5-C4E3F5823EA0}" srcOrd="1" destOrd="0" presId="urn:microsoft.com/office/officeart/2018/2/layout/IconVerticalSolidList"/>
    <dgm:cxn modelId="{A7C57503-1A58-42D8-855E-E5FD0C3E6E44}" type="presParOf" srcId="{6BE4666B-C730-4455-B482-CF4FF7022402}" destId="{540F7AD0-C52D-4576-B5B0-371F82BD7AD2}" srcOrd="2" destOrd="0" presId="urn:microsoft.com/office/officeart/2018/2/layout/IconVerticalSolidList"/>
    <dgm:cxn modelId="{84DB6180-7AA1-47DE-86FB-C88E67AF9852}" type="presParOf" srcId="{6BE4666B-C730-4455-B482-CF4FF7022402}" destId="{54A71A41-3DBB-4345-9758-8B9355CA7FD3}" srcOrd="3" destOrd="0" presId="urn:microsoft.com/office/officeart/2018/2/layout/IconVerticalSolidList"/>
    <dgm:cxn modelId="{8C34CE94-7C87-4EC6-9407-F49540CE5480}" type="presParOf" srcId="{4DFDC4E8-18F5-4540-A7C3-CD491D8BC239}" destId="{5180D12E-0F40-45D1-B41B-61397697BD34}" srcOrd="1" destOrd="0" presId="urn:microsoft.com/office/officeart/2018/2/layout/IconVerticalSolidList"/>
    <dgm:cxn modelId="{9CAA2F5F-191D-46F2-BCAE-782A917922CE}" type="presParOf" srcId="{4DFDC4E8-18F5-4540-A7C3-CD491D8BC239}" destId="{C79A6B14-604F-42F6-8B46-9921756E4A51}" srcOrd="2" destOrd="0" presId="urn:microsoft.com/office/officeart/2018/2/layout/IconVerticalSolidList"/>
    <dgm:cxn modelId="{997A4162-411E-41C7-B3BB-F1ADCFDC5943}" type="presParOf" srcId="{C79A6B14-604F-42F6-8B46-9921756E4A51}" destId="{410F80F7-05FD-4794-AD76-93FCAA7A2CA2}" srcOrd="0" destOrd="0" presId="urn:microsoft.com/office/officeart/2018/2/layout/IconVerticalSolidList"/>
    <dgm:cxn modelId="{A3C528A2-1D19-4C3D-AF88-7721A061126C}" type="presParOf" srcId="{C79A6B14-604F-42F6-8B46-9921756E4A51}" destId="{560F5936-D899-48CA-AD82-4076EF1B4B3B}" srcOrd="1" destOrd="0" presId="urn:microsoft.com/office/officeart/2018/2/layout/IconVerticalSolidList"/>
    <dgm:cxn modelId="{ED8C93EA-8582-4D8F-B638-F3B4AEE80FF0}" type="presParOf" srcId="{C79A6B14-604F-42F6-8B46-9921756E4A51}" destId="{CE85F199-316A-401F-8495-4B134B5F9798}" srcOrd="2" destOrd="0" presId="urn:microsoft.com/office/officeart/2018/2/layout/IconVerticalSolidList"/>
    <dgm:cxn modelId="{87507354-731C-44C2-8BE0-F036A204A406}" type="presParOf" srcId="{C79A6B14-604F-42F6-8B46-9921756E4A51}" destId="{75684EAC-315D-4F20-9F4B-F614B3696709}" srcOrd="3" destOrd="0" presId="urn:microsoft.com/office/officeart/2018/2/layout/IconVerticalSolidList"/>
    <dgm:cxn modelId="{4CDCC81B-E68C-4E7E-8D95-6D672204D119}" type="presParOf" srcId="{4DFDC4E8-18F5-4540-A7C3-CD491D8BC239}" destId="{765D8391-EAF1-4CC0-935D-B2D5E0B3978D}" srcOrd="3" destOrd="0" presId="urn:microsoft.com/office/officeart/2018/2/layout/IconVerticalSolidList"/>
    <dgm:cxn modelId="{61BEF342-E075-4F60-8B71-5B1FE41A36A7}" type="presParOf" srcId="{4DFDC4E8-18F5-4540-A7C3-CD491D8BC239}" destId="{D08CDF3E-9470-471D-B280-1C4262B012E5}" srcOrd="4" destOrd="0" presId="urn:microsoft.com/office/officeart/2018/2/layout/IconVerticalSolidList"/>
    <dgm:cxn modelId="{93A4AB5D-00C1-418B-80CE-1127C81F4E12}" type="presParOf" srcId="{D08CDF3E-9470-471D-B280-1C4262B012E5}" destId="{1FB29DC1-6096-49E7-AAFB-D2387F3D90FE}" srcOrd="0" destOrd="0" presId="urn:microsoft.com/office/officeart/2018/2/layout/IconVerticalSolidList"/>
    <dgm:cxn modelId="{D3EDB9AE-3F0E-4580-AEE0-8AC949946A11}" type="presParOf" srcId="{D08CDF3E-9470-471D-B280-1C4262B012E5}" destId="{E94D1F7C-3B7A-4727-AC9F-9BE49352CF61}" srcOrd="1" destOrd="0" presId="urn:microsoft.com/office/officeart/2018/2/layout/IconVerticalSolidList"/>
    <dgm:cxn modelId="{3D91D7EC-0672-4FBD-8178-5D6A67D48FF7}" type="presParOf" srcId="{D08CDF3E-9470-471D-B280-1C4262B012E5}" destId="{80511344-A41D-4B0D-A3E4-32CAB16E6580}" srcOrd="2" destOrd="0" presId="urn:microsoft.com/office/officeart/2018/2/layout/IconVerticalSolidList"/>
    <dgm:cxn modelId="{E591380E-D672-456B-A849-F56706F2AF41}" type="presParOf" srcId="{D08CDF3E-9470-471D-B280-1C4262B012E5}" destId="{00B92186-537D-41AD-89CA-24256E78F3F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E817276C-FC36-4FF2-89CF-AD2BE8FC4E4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3F96117-49C2-458B-82BE-1D86B9EC07B2}">
      <dgm:prSet/>
      <dgm:spPr/>
      <dgm:t>
        <a:bodyPr/>
        <a:lstStyle/>
        <a:p>
          <a:r>
            <a:rPr lang="en-US"/>
            <a:t>The success of AI-based drug repurposing tools is subject to the quality and consistency of the data they utilize</a:t>
          </a:r>
        </a:p>
      </dgm:t>
    </dgm:pt>
    <dgm:pt modelId="{5DDD4A25-FB7B-4BDE-B102-0AB84F5AA61B}" type="parTrans" cxnId="{85BA45B2-BFCC-4E1C-BB0F-F542FE203E3E}">
      <dgm:prSet/>
      <dgm:spPr/>
      <dgm:t>
        <a:bodyPr/>
        <a:lstStyle/>
        <a:p>
          <a:endParaRPr lang="en-US"/>
        </a:p>
      </dgm:t>
    </dgm:pt>
    <dgm:pt modelId="{FF81B19A-F722-4D3C-9AFE-BB9BAF59D7EC}" type="sibTrans" cxnId="{85BA45B2-BFCC-4E1C-BB0F-F542FE203E3E}">
      <dgm:prSet/>
      <dgm:spPr/>
      <dgm:t>
        <a:bodyPr/>
        <a:lstStyle/>
        <a:p>
          <a:endParaRPr lang="en-US"/>
        </a:p>
      </dgm:t>
    </dgm:pt>
    <dgm:pt modelId="{ECD47E53-2602-48FA-9113-7E3099A90DBD}">
      <dgm:prSet/>
      <dgm:spPr/>
      <dgm:t>
        <a:bodyPr/>
        <a:lstStyle/>
        <a:p>
          <a:r>
            <a:rPr lang="en-US"/>
            <a:t>computational drug repurposing comes with significant challenges. For example, identification of suitable candidates demands a profound understanding of the molecular mechanisms underpinning diseases.</a:t>
          </a:r>
        </a:p>
      </dgm:t>
    </dgm:pt>
    <dgm:pt modelId="{C3E70CEF-918A-4A1D-A15B-47C793FA1BC5}" type="parTrans" cxnId="{788642FF-CCBC-4B58-A79A-5242A1F9FCBC}">
      <dgm:prSet/>
      <dgm:spPr/>
      <dgm:t>
        <a:bodyPr/>
        <a:lstStyle/>
        <a:p>
          <a:endParaRPr lang="en-US"/>
        </a:p>
      </dgm:t>
    </dgm:pt>
    <dgm:pt modelId="{A4D6A7F9-0307-41B1-83DD-1C6E617DDB10}" type="sibTrans" cxnId="{788642FF-CCBC-4B58-A79A-5242A1F9FCBC}">
      <dgm:prSet/>
      <dgm:spPr/>
      <dgm:t>
        <a:bodyPr/>
        <a:lstStyle/>
        <a:p>
          <a:endParaRPr lang="en-US"/>
        </a:p>
      </dgm:t>
    </dgm:pt>
    <dgm:pt modelId="{69141914-219C-4A42-BE9B-401EB661E9CD}">
      <dgm:prSet/>
      <dgm:spPr/>
      <dgm:t>
        <a:bodyPr/>
        <a:lstStyle/>
        <a:p>
          <a:r>
            <a:rPr lang="en-US"/>
            <a:t>the absence of a clear regulatory framework tailored to the distinctive challenges of drug repurposing has hampered its widespread adoption</a:t>
          </a:r>
        </a:p>
      </dgm:t>
    </dgm:pt>
    <dgm:pt modelId="{E5FC8612-1394-407D-B93A-6183D0AFDFCA}" type="parTrans" cxnId="{79F900F6-1F61-477A-B277-5A45CA5C5C6E}">
      <dgm:prSet/>
      <dgm:spPr/>
      <dgm:t>
        <a:bodyPr/>
        <a:lstStyle/>
        <a:p>
          <a:endParaRPr lang="en-US"/>
        </a:p>
      </dgm:t>
    </dgm:pt>
    <dgm:pt modelId="{DB29812F-E94D-4D4E-8214-6F995F7AF273}" type="sibTrans" cxnId="{79F900F6-1F61-477A-B277-5A45CA5C5C6E}">
      <dgm:prSet/>
      <dgm:spPr/>
      <dgm:t>
        <a:bodyPr/>
        <a:lstStyle/>
        <a:p>
          <a:endParaRPr lang="en-US"/>
        </a:p>
      </dgm:t>
    </dgm:pt>
    <dgm:pt modelId="{9E42BC2F-0472-437F-B5DA-18CD6C94D1B5}" type="pres">
      <dgm:prSet presAssocID="{E817276C-FC36-4FF2-89CF-AD2BE8FC4E4A}" presName="root" presStyleCnt="0">
        <dgm:presLayoutVars>
          <dgm:dir/>
          <dgm:resizeHandles val="exact"/>
        </dgm:presLayoutVars>
      </dgm:prSet>
      <dgm:spPr/>
    </dgm:pt>
    <dgm:pt modelId="{FA5F432C-AC75-400F-96DA-1FFD73DF7D3F}" type="pres">
      <dgm:prSet presAssocID="{C3F96117-49C2-458B-82BE-1D86B9EC07B2}" presName="compNode" presStyleCnt="0"/>
      <dgm:spPr/>
    </dgm:pt>
    <dgm:pt modelId="{A1DFCCD5-622E-41D0-970C-C82FF7F85DFB}" type="pres">
      <dgm:prSet presAssocID="{C3F96117-49C2-458B-82BE-1D86B9EC07B2}" presName="bgRect" presStyleLbl="bgShp" presStyleIdx="0" presStyleCnt="3"/>
      <dgm:spPr/>
    </dgm:pt>
    <dgm:pt modelId="{025C3202-A2F2-4B86-8AD8-F182F6570558}" type="pres">
      <dgm:prSet presAssocID="{C3F96117-49C2-458B-82BE-1D86B9EC07B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A627699F-71BB-4F53-A788-BE504BBF4B64}" type="pres">
      <dgm:prSet presAssocID="{C3F96117-49C2-458B-82BE-1D86B9EC07B2}" presName="spaceRect" presStyleCnt="0"/>
      <dgm:spPr/>
    </dgm:pt>
    <dgm:pt modelId="{20615BD6-206C-4732-A6ED-E2E591C9CAC7}" type="pres">
      <dgm:prSet presAssocID="{C3F96117-49C2-458B-82BE-1D86B9EC07B2}" presName="parTx" presStyleLbl="revTx" presStyleIdx="0" presStyleCnt="3">
        <dgm:presLayoutVars>
          <dgm:chMax val="0"/>
          <dgm:chPref val="0"/>
        </dgm:presLayoutVars>
      </dgm:prSet>
      <dgm:spPr/>
    </dgm:pt>
    <dgm:pt modelId="{4FB96FDE-036F-4570-AEE1-11B022AF628E}" type="pres">
      <dgm:prSet presAssocID="{FF81B19A-F722-4D3C-9AFE-BB9BAF59D7EC}" presName="sibTrans" presStyleCnt="0"/>
      <dgm:spPr/>
    </dgm:pt>
    <dgm:pt modelId="{8A9E9879-1BD9-4551-8DBF-853A734A3AAE}" type="pres">
      <dgm:prSet presAssocID="{ECD47E53-2602-48FA-9113-7E3099A90DBD}" presName="compNode" presStyleCnt="0"/>
      <dgm:spPr/>
    </dgm:pt>
    <dgm:pt modelId="{7A0011F4-9207-41C9-AF1A-04173921B20E}" type="pres">
      <dgm:prSet presAssocID="{ECD47E53-2602-48FA-9113-7E3099A90DBD}" presName="bgRect" presStyleLbl="bgShp" presStyleIdx="1" presStyleCnt="3"/>
      <dgm:spPr/>
    </dgm:pt>
    <dgm:pt modelId="{EAB53DB0-9D01-4B92-B259-4FDD28C7DD06}" type="pres">
      <dgm:prSet presAssocID="{ECD47E53-2602-48FA-9113-7E3099A90DB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NA"/>
        </a:ext>
      </dgm:extLst>
    </dgm:pt>
    <dgm:pt modelId="{979D5F27-24E5-47AE-822D-E22A160D4F4D}" type="pres">
      <dgm:prSet presAssocID="{ECD47E53-2602-48FA-9113-7E3099A90DBD}" presName="spaceRect" presStyleCnt="0"/>
      <dgm:spPr/>
    </dgm:pt>
    <dgm:pt modelId="{BA2FB254-2C5A-4104-9EA4-2DE7BF1287D2}" type="pres">
      <dgm:prSet presAssocID="{ECD47E53-2602-48FA-9113-7E3099A90DBD}" presName="parTx" presStyleLbl="revTx" presStyleIdx="1" presStyleCnt="3">
        <dgm:presLayoutVars>
          <dgm:chMax val="0"/>
          <dgm:chPref val="0"/>
        </dgm:presLayoutVars>
      </dgm:prSet>
      <dgm:spPr/>
    </dgm:pt>
    <dgm:pt modelId="{70820495-0E7E-4B21-95AB-B5161AC3E5AF}" type="pres">
      <dgm:prSet presAssocID="{A4D6A7F9-0307-41B1-83DD-1C6E617DDB10}" presName="sibTrans" presStyleCnt="0"/>
      <dgm:spPr/>
    </dgm:pt>
    <dgm:pt modelId="{B84C4463-7A34-4E1C-8E73-5968B230388C}" type="pres">
      <dgm:prSet presAssocID="{69141914-219C-4A42-BE9B-401EB661E9CD}" presName="compNode" presStyleCnt="0"/>
      <dgm:spPr/>
    </dgm:pt>
    <dgm:pt modelId="{6D1C0D4A-9FB2-45AB-9E0D-D748A3D74C12}" type="pres">
      <dgm:prSet presAssocID="{69141914-219C-4A42-BE9B-401EB661E9CD}" presName="bgRect" presStyleLbl="bgShp" presStyleIdx="2" presStyleCnt="3"/>
      <dgm:spPr/>
    </dgm:pt>
    <dgm:pt modelId="{9BE05614-1061-4699-A2D8-B8E65A39DA6A}" type="pres">
      <dgm:prSet presAssocID="{69141914-219C-4A42-BE9B-401EB661E9C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6BB3592F-D4EC-4C32-85A2-0FC3CEE8E7FD}" type="pres">
      <dgm:prSet presAssocID="{69141914-219C-4A42-BE9B-401EB661E9CD}" presName="spaceRect" presStyleCnt="0"/>
      <dgm:spPr/>
    </dgm:pt>
    <dgm:pt modelId="{F96B75C0-74CC-4834-9A3F-996651CEE328}" type="pres">
      <dgm:prSet presAssocID="{69141914-219C-4A42-BE9B-401EB661E9CD}" presName="parTx" presStyleLbl="revTx" presStyleIdx="2" presStyleCnt="3">
        <dgm:presLayoutVars>
          <dgm:chMax val="0"/>
          <dgm:chPref val="0"/>
        </dgm:presLayoutVars>
      </dgm:prSet>
      <dgm:spPr/>
    </dgm:pt>
  </dgm:ptLst>
  <dgm:cxnLst>
    <dgm:cxn modelId="{C2ADED70-B976-4ED3-939A-6F0277AE5428}" type="presOf" srcId="{E817276C-FC36-4FF2-89CF-AD2BE8FC4E4A}" destId="{9E42BC2F-0472-437F-B5DA-18CD6C94D1B5}" srcOrd="0" destOrd="0" presId="urn:microsoft.com/office/officeart/2018/2/layout/IconVerticalSolidList"/>
    <dgm:cxn modelId="{2E42398A-65B5-4886-BA15-6FA508C96CF7}" type="presOf" srcId="{ECD47E53-2602-48FA-9113-7E3099A90DBD}" destId="{BA2FB254-2C5A-4104-9EA4-2DE7BF1287D2}" srcOrd="0" destOrd="0" presId="urn:microsoft.com/office/officeart/2018/2/layout/IconVerticalSolidList"/>
    <dgm:cxn modelId="{16889A8E-6556-4022-9216-86CADA74E79E}" type="presOf" srcId="{69141914-219C-4A42-BE9B-401EB661E9CD}" destId="{F96B75C0-74CC-4834-9A3F-996651CEE328}" srcOrd="0" destOrd="0" presId="urn:microsoft.com/office/officeart/2018/2/layout/IconVerticalSolidList"/>
    <dgm:cxn modelId="{85BA45B2-BFCC-4E1C-BB0F-F542FE203E3E}" srcId="{E817276C-FC36-4FF2-89CF-AD2BE8FC4E4A}" destId="{C3F96117-49C2-458B-82BE-1D86B9EC07B2}" srcOrd="0" destOrd="0" parTransId="{5DDD4A25-FB7B-4BDE-B102-0AB84F5AA61B}" sibTransId="{FF81B19A-F722-4D3C-9AFE-BB9BAF59D7EC}"/>
    <dgm:cxn modelId="{103A21D2-7ED4-41D9-B094-C260759B96BB}" type="presOf" srcId="{C3F96117-49C2-458B-82BE-1D86B9EC07B2}" destId="{20615BD6-206C-4732-A6ED-E2E591C9CAC7}" srcOrd="0" destOrd="0" presId="urn:microsoft.com/office/officeart/2018/2/layout/IconVerticalSolidList"/>
    <dgm:cxn modelId="{79F900F6-1F61-477A-B277-5A45CA5C5C6E}" srcId="{E817276C-FC36-4FF2-89CF-AD2BE8FC4E4A}" destId="{69141914-219C-4A42-BE9B-401EB661E9CD}" srcOrd="2" destOrd="0" parTransId="{E5FC8612-1394-407D-B93A-6183D0AFDFCA}" sibTransId="{DB29812F-E94D-4D4E-8214-6F995F7AF273}"/>
    <dgm:cxn modelId="{788642FF-CCBC-4B58-A79A-5242A1F9FCBC}" srcId="{E817276C-FC36-4FF2-89CF-AD2BE8FC4E4A}" destId="{ECD47E53-2602-48FA-9113-7E3099A90DBD}" srcOrd="1" destOrd="0" parTransId="{C3E70CEF-918A-4A1D-A15B-47C793FA1BC5}" sibTransId="{A4D6A7F9-0307-41B1-83DD-1C6E617DDB10}"/>
    <dgm:cxn modelId="{C9D2A0C6-1F8C-4A22-847C-2ADC5692AE91}" type="presParOf" srcId="{9E42BC2F-0472-437F-B5DA-18CD6C94D1B5}" destId="{FA5F432C-AC75-400F-96DA-1FFD73DF7D3F}" srcOrd="0" destOrd="0" presId="urn:microsoft.com/office/officeart/2018/2/layout/IconVerticalSolidList"/>
    <dgm:cxn modelId="{7385D52D-5B26-4725-B44E-BB08A96E6015}" type="presParOf" srcId="{FA5F432C-AC75-400F-96DA-1FFD73DF7D3F}" destId="{A1DFCCD5-622E-41D0-970C-C82FF7F85DFB}" srcOrd="0" destOrd="0" presId="urn:microsoft.com/office/officeart/2018/2/layout/IconVerticalSolidList"/>
    <dgm:cxn modelId="{2CF35A13-6EEB-4089-92D3-BCAC84E67589}" type="presParOf" srcId="{FA5F432C-AC75-400F-96DA-1FFD73DF7D3F}" destId="{025C3202-A2F2-4B86-8AD8-F182F6570558}" srcOrd="1" destOrd="0" presId="urn:microsoft.com/office/officeart/2018/2/layout/IconVerticalSolidList"/>
    <dgm:cxn modelId="{63434E05-F239-4100-AF9C-02AFD1DB119E}" type="presParOf" srcId="{FA5F432C-AC75-400F-96DA-1FFD73DF7D3F}" destId="{A627699F-71BB-4F53-A788-BE504BBF4B64}" srcOrd="2" destOrd="0" presId="urn:microsoft.com/office/officeart/2018/2/layout/IconVerticalSolidList"/>
    <dgm:cxn modelId="{7C8BE5A3-1D62-41D1-937B-F2D9C357F201}" type="presParOf" srcId="{FA5F432C-AC75-400F-96DA-1FFD73DF7D3F}" destId="{20615BD6-206C-4732-A6ED-E2E591C9CAC7}" srcOrd="3" destOrd="0" presId="urn:microsoft.com/office/officeart/2018/2/layout/IconVerticalSolidList"/>
    <dgm:cxn modelId="{082A974F-6DC4-4700-B32A-862F5BEF2115}" type="presParOf" srcId="{9E42BC2F-0472-437F-B5DA-18CD6C94D1B5}" destId="{4FB96FDE-036F-4570-AEE1-11B022AF628E}" srcOrd="1" destOrd="0" presId="urn:microsoft.com/office/officeart/2018/2/layout/IconVerticalSolidList"/>
    <dgm:cxn modelId="{86199D39-FCDD-4EE8-8BEB-E64EE5891760}" type="presParOf" srcId="{9E42BC2F-0472-437F-B5DA-18CD6C94D1B5}" destId="{8A9E9879-1BD9-4551-8DBF-853A734A3AAE}" srcOrd="2" destOrd="0" presId="urn:microsoft.com/office/officeart/2018/2/layout/IconVerticalSolidList"/>
    <dgm:cxn modelId="{A7D95F2D-9135-4CF7-9DB9-6132510CC4E8}" type="presParOf" srcId="{8A9E9879-1BD9-4551-8DBF-853A734A3AAE}" destId="{7A0011F4-9207-41C9-AF1A-04173921B20E}" srcOrd="0" destOrd="0" presId="urn:microsoft.com/office/officeart/2018/2/layout/IconVerticalSolidList"/>
    <dgm:cxn modelId="{28067D9D-9065-424B-BE15-F4E98F9573C5}" type="presParOf" srcId="{8A9E9879-1BD9-4551-8DBF-853A734A3AAE}" destId="{EAB53DB0-9D01-4B92-B259-4FDD28C7DD06}" srcOrd="1" destOrd="0" presId="urn:microsoft.com/office/officeart/2018/2/layout/IconVerticalSolidList"/>
    <dgm:cxn modelId="{D9E19004-DB44-40FC-BD26-0A3D433F9BB0}" type="presParOf" srcId="{8A9E9879-1BD9-4551-8DBF-853A734A3AAE}" destId="{979D5F27-24E5-47AE-822D-E22A160D4F4D}" srcOrd="2" destOrd="0" presId="urn:microsoft.com/office/officeart/2018/2/layout/IconVerticalSolidList"/>
    <dgm:cxn modelId="{E801B947-8302-4EB4-A05D-B3E10FEB1C82}" type="presParOf" srcId="{8A9E9879-1BD9-4551-8DBF-853A734A3AAE}" destId="{BA2FB254-2C5A-4104-9EA4-2DE7BF1287D2}" srcOrd="3" destOrd="0" presId="urn:microsoft.com/office/officeart/2018/2/layout/IconVerticalSolidList"/>
    <dgm:cxn modelId="{1B435FE5-0F25-4452-8374-2C562D0831D0}" type="presParOf" srcId="{9E42BC2F-0472-437F-B5DA-18CD6C94D1B5}" destId="{70820495-0E7E-4B21-95AB-B5161AC3E5AF}" srcOrd="3" destOrd="0" presId="urn:microsoft.com/office/officeart/2018/2/layout/IconVerticalSolidList"/>
    <dgm:cxn modelId="{E36E5C41-CDF6-4F32-AB4C-0AB302A5FBF5}" type="presParOf" srcId="{9E42BC2F-0472-437F-B5DA-18CD6C94D1B5}" destId="{B84C4463-7A34-4E1C-8E73-5968B230388C}" srcOrd="4" destOrd="0" presId="urn:microsoft.com/office/officeart/2018/2/layout/IconVerticalSolidList"/>
    <dgm:cxn modelId="{54746FD3-BEF1-49AE-8382-4EAC5F9B50C7}" type="presParOf" srcId="{B84C4463-7A34-4E1C-8E73-5968B230388C}" destId="{6D1C0D4A-9FB2-45AB-9E0D-D748A3D74C12}" srcOrd="0" destOrd="0" presId="urn:microsoft.com/office/officeart/2018/2/layout/IconVerticalSolidList"/>
    <dgm:cxn modelId="{85EE86D5-EDDB-4B87-896D-7EF07990081D}" type="presParOf" srcId="{B84C4463-7A34-4E1C-8E73-5968B230388C}" destId="{9BE05614-1061-4699-A2D8-B8E65A39DA6A}" srcOrd="1" destOrd="0" presId="urn:microsoft.com/office/officeart/2018/2/layout/IconVerticalSolidList"/>
    <dgm:cxn modelId="{8951728F-93DA-414D-8DBA-69F428A6D65D}" type="presParOf" srcId="{B84C4463-7A34-4E1C-8E73-5968B230388C}" destId="{6BB3592F-D4EC-4C32-85A2-0FC3CEE8E7FD}" srcOrd="2" destOrd="0" presId="urn:microsoft.com/office/officeart/2018/2/layout/IconVerticalSolidList"/>
    <dgm:cxn modelId="{955AD4B8-AE91-4DB5-904D-B0AC6870F6BD}" type="presParOf" srcId="{B84C4463-7A34-4E1C-8E73-5968B230388C}" destId="{F96B75C0-74CC-4834-9A3F-996651CEE32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50C27F3E-56E2-469E-A0A2-71C5E4FB716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F70B488-FB38-4349-8BB4-C5DB0968A5AA}">
      <dgm:prSet/>
      <dgm:spPr/>
      <dgm:t>
        <a:bodyPr/>
        <a:lstStyle/>
        <a:p>
          <a:r>
            <a:rPr lang="en-US"/>
            <a:t>• Data harmonization</a:t>
          </a:r>
        </a:p>
      </dgm:t>
    </dgm:pt>
    <dgm:pt modelId="{B250BAD2-98FE-472F-9EB5-7CA49CE5A1A6}" type="parTrans" cxnId="{7CCBB151-8CE3-4149-9E70-E61180E608D9}">
      <dgm:prSet/>
      <dgm:spPr/>
      <dgm:t>
        <a:bodyPr/>
        <a:lstStyle/>
        <a:p>
          <a:endParaRPr lang="en-US"/>
        </a:p>
      </dgm:t>
    </dgm:pt>
    <dgm:pt modelId="{D02CD9B7-A926-407F-8BE5-E7D7896DE0FE}" type="sibTrans" cxnId="{7CCBB151-8CE3-4149-9E70-E61180E608D9}">
      <dgm:prSet/>
      <dgm:spPr/>
      <dgm:t>
        <a:bodyPr/>
        <a:lstStyle/>
        <a:p>
          <a:endParaRPr lang="en-US"/>
        </a:p>
      </dgm:t>
    </dgm:pt>
    <dgm:pt modelId="{257B4FCC-FA54-40DE-8EA3-8757BE2F8ECC}">
      <dgm:prSet/>
      <dgm:spPr/>
      <dgm:t>
        <a:bodyPr/>
        <a:lstStyle/>
        <a:p>
          <a:r>
            <a:rPr lang="en-US"/>
            <a:t>• Explainable AI models</a:t>
          </a:r>
        </a:p>
      </dgm:t>
    </dgm:pt>
    <dgm:pt modelId="{8A92FAE9-2930-4095-9125-94C2CBB371CF}" type="parTrans" cxnId="{522BFB2E-3C6A-425D-A53E-9F096950CDC9}">
      <dgm:prSet/>
      <dgm:spPr/>
      <dgm:t>
        <a:bodyPr/>
        <a:lstStyle/>
        <a:p>
          <a:endParaRPr lang="en-US"/>
        </a:p>
      </dgm:t>
    </dgm:pt>
    <dgm:pt modelId="{0CC5960F-2F00-48E6-82EA-71D653F2422D}" type="sibTrans" cxnId="{522BFB2E-3C6A-425D-A53E-9F096950CDC9}">
      <dgm:prSet/>
      <dgm:spPr/>
      <dgm:t>
        <a:bodyPr/>
        <a:lstStyle/>
        <a:p>
          <a:endParaRPr lang="en-US"/>
        </a:p>
      </dgm:t>
    </dgm:pt>
    <dgm:pt modelId="{D1052C57-709A-431E-AA0A-D83FB8F92279}">
      <dgm:prSet/>
      <dgm:spPr/>
      <dgm:t>
        <a:bodyPr/>
        <a:lstStyle/>
        <a:p>
          <a:r>
            <a:rPr lang="en-US"/>
            <a:t>• Collaborative open platforms</a:t>
          </a:r>
        </a:p>
      </dgm:t>
    </dgm:pt>
    <dgm:pt modelId="{92CF88DB-03B2-40E3-80EC-9724816472DA}" type="parTrans" cxnId="{7B4B2CD5-495D-4118-81CE-4392CC143994}">
      <dgm:prSet/>
      <dgm:spPr/>
      <dgm:t>
        <a:bodyPr/>
        <a:lstStyle/>
        <a:p>
          <a:endParaRPr lang="en-US"/>
        </a:p>
      </dgm:t>
    </dgm:pt>
    <dgm:pt modelId="{E59247C8-CDD9-4204-8B38-B081444A26E2}" type="sibTrans" cxnId="{7B4B2CD5-495D-4118-81CE-4392CC143994}">
      <dgm:prSet/>
      <dgm:spPr/>
      <dgm:t>
        <a:bodyPr/>
        <a:lstStyle/>
        <a:p>
          <a:endParaRPr lang="en-US"/>
        </a:p>
      </dgm:t>
    </dgm:pt>
    <dgm:pt modelId="{A74FFBA3-C055-40C4-BE3C-70AF83F7B181}" type="pres">
      <dgm:prSet presAssocID="{50C27F3E-56E2-469E-A0A2-71C5E4FB716C}" presName="root" presStyleCnt="0">
        <dgm:presLayoutVars>
          <dgm:dir/>
          <dgm:resizeHandles val="exact"/>
        </dgm:presLayoutVars>
      </dgm:prSet>
      <dgm:spPr/>
    </dgm:pt>
    <dgm:pt modelId="{C652C207-D10E-45E5-8338-5728CB8A3444}" type="pres">
      <dgm:prSet presAssocID="{DF70B488-FB38-4349-8BB4-C5DB0968A5AA}" presName="compNode" presStyleCnt="0"/>
      <dgm:spPr/>
    </dgm:pt>
    <dgm:pt modelId="{19FAD14D-6800-403A-8520-33D54B2DB5C8}" type="pres">
      <dgm:prSet presAssocID="{DF70B488-FB38-4349-8BB4-C5DB0968A5AA}" presName="bgRect" presStyleLbl="bgShp" presStyleIdx="0" presStyleCnt="3"/>
      <dgm:spPr/>
    </dgm:pt>
    <dgm:pt modelId="{F02FB3B5-8324-46D3-9BC9-AB4B90730748}" type="pres">
      <dgm:prSet presAssocID="{DF70B488-FB38-4349-8BB4-C5DB0968A5A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B0CD0C30-7CA7-4E88-8F0D-28A4CA2AB82E}" type="pres">
      <dgm:prSet presAssocID="{DF70B488-FB38-4349-8BB4-C5DB0968A5AA}" presName="spaceRect" presStyleCnt="0"/>
      <dgm:spPr/>
    </dgm:pt>
    <dgm:pt modelId="{CBF10873-D3D6-4994-ACA9-57515C8B874A}" type="pres">
      <dgm:prSet presAssocID="{DF70B488-FB38-4349-8BB4-C5DB0968A5AA}" presName="parTx" presStyleLbl="revTx" presStyleIdx="0" presStyleCnt="3">
        <dgm:presLayoutVars>
          <dgm:chMax val="0"/>
          <dgm:chPref val="0"/>
        </dgm:presLayoutVars>
      </dgm:prSet>
      <dgm:spPr/>
    </dgm:pt>
    <dgm:pt modelId="{9C3B8359-742E-4AF4-B2ED-594558C8CE54}" type="pres">
      <dgm:prSet presAssocID="{D02CD9B7-A926-407F-8BE5-E7D7896DE0FE}" presName="sibTrans" presStyleCnt="0"/>
      <dgm:spPr/>
    </dgm:pt>
    <dgm:pt modelId="{5F3A23DB-2252-48FD-BB1A-6E1B216E1CA4}" type="pres">
      <dgm:prSet presAssocID="{257B4FCC-FA54-40DE-8EA3-8757BE2F8ECC}" presName="compNode" presStyleCnt="0"/>
      <dgm:spPr/>
    </dgm:pt>
    <dgm:pt modelId="{A6A4AB76-0EC7-4CF5-9790-D1156F1DC081}" type="pres">
      <dgm:prSet presAssocID="{257B4FCC-FA54-40DE-8EA3-8757BE2F8ECC}" presName="bgRect" presStyleLbl="bgShp" presStyleIdx="1" presStyleCnt="3"/>
      <dgm:spPr/>
    </dgm:pt>
    <dgm:pt modelId="{AEBA0E62-1AE5-4ABB-8E1F-094FA9A00042}" type="pres">
      <dgm:prSet presAssocID="{257B4FCC-FA54-40DE-8EA3-8757BE2F8EC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BD676187-625E-419F-978D-69263B6DB3AA}" type="pres">
      <dgm:prSet presAssocID="{257B4FCC-FA54-40DE-8EA3-8757BE2F8ECC}" presName="spaceRect" presStyleCnt="0"/>
      <dgm:spPr/>
    </dgm:pt>
    <dgm:pt modelId="{A7139B66-FD40-4380-9FEC-D887454FC050}" type="pres">
      <dgm:prSet presAssocID="{257B4FCC-FA54-40DE-8EA3-8757BE2F8ECC}" presName="parTx" presStyleLbl="revTx" presStyleIdx="1" presStyleCnt="3">
        <dgm:presLayoutVars>
          <dgm:chMax val="0"/>
          <dgm:chPref val="0"/>
        </dgm:presLayoutVars>
      </dgm:prSet>
      <dgm:spPr/>
    </dgm:pt>
    <dgm:pt modelId="{16D695E8-264B-4F16-BAC9-957EA7254B47}" type="pres">
      <dgm:prSet presAssocID="{0CC5960F-2F00-48E6-82EA-71D653F2422D}" presName="sibTrans" presStyleCnt="0"/>
      <dgm:spPr/>
    </dgm:pt>
    <dgm:pt modelId="{DA1C49F0-56FF-43FF-9A48-81E74F2C77F6}" type="pres">
      <dgm:prSet presAssocID="{D1052C57-709A-431E-AA0A-D83FB8F92279}" presName="compNode" presStyleCnt="0"/>
      <dgm:spPr/>
    </dgm:pt>
    <dgm:pt modelId="{B181471F-B63F-4570-990D-E48A3AADC08E}" type="pres">
      <dgm:prSet presAssocID="{D1052C57-709A-431E-AA0A-D83FB8F92279}" presName="bgRect" presStyleLbl="bgShp" presStyleIdx="2" presStyleCnt="3"/>
      <dgm:spPr/>
    </dgm:pt>
    <dgm:pt modelId="{284232BF-74C5-4ED5-86C4-21911D2AC45A}" type="pres">
      <dgm:prSet presAssocID="{D1052C57-709A-431E-AA0A-D83FB8F9227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7A37816B-87C3-4037-8197-BFB92299DF6C}" type="pres">
      <dgm:prSet presAssocID="{D1052C57-709A-431E-AA0A-D83FB8F92279}" presName="spaceRect" presStyleCnt="0"/>
      <dgm:spPr/>
    </dgm:pt>
    <dgm:pt modelId="{7C0DB921-CCC9-4634-A9CC-497F17AA7904}" type="pres">
      <dgm:prSet presAssocID="{D1052C57-709A-431E-AA0A-D83FB8F92279}" presName="parTx" presStyleLbl="revTx" presStyleIdx="2" presStyleCnt="3">
        <dgm:presLayoutVars>
          <dgm:chMax val="0"/>
          <dgm:chPref val="0"/>
        </dgm:presLayoutVars>
      </dgm:prSet>
      <dgm:spPr/>
    </dgm:pt>
  </dgm:ptLst>
  <dgm:cxnLst>
    <dgm:cxn modelId="{522BFB2E-3C6A-425D-A53E-9F096950CDC9}" srcId="{50C27F3E-56E2-469E-A0A2-71C5E4FB716C}" destId="{257B4FCC-FA54-40DE-8EA3-8757BE2F8ECC}" srcOrd="1" destOrd="0" parTransId="{8A92FAE9-2930-4095-9125-94C2CBB371CF}" sibTransId="{0CC5960F-2F00-48E6-82EA-71D653F2422D}"/>
    <dgm:cxn modelId="{A3EE7E32-7178-4E47-813A-33BCD1BDF144}" type="presOf" srcId="{D1052C57-709A-431E-AA0A-D83FB8F92279}" destId="{7C0DB921-CCC9-4634-A9CC-497F17AA7904}" srcOrd="0" destOrd="0" presId="urn:microsoft.com/office/officeart/2018/2/layout/IconVerticalSolidList"/>
    <dgm:cxn modelId="{CB5E2F3E-3E3D-46D1-84F5-7C4366615AF7}" type="presOf" srcId="{257B4FCC-FA54-40DE-8EA3-8757BE2F8ECC}" destId="{A7139B66-FD40-4380-9FEC-D887454FC050}" srcOrd="0" destOrd="0" presId="urn:microsoft.com/office/officeart/2018/2/layout/IconVerticalSolidList"/>
    <dgm:cxn modelId="{7E494E64-0D62-4E24-B865-2938498E8288}" type="presOf" srcId="{50C27F3E-56E2-469E-A0A2-71C5E4FB716C}" destId="{A74FFBA3-C055-40C4-BE3C-70AF83F7B181}" srcOrd="0" destOrd="0" presId="urn:microsoft.com/office/officeart/2018/2/layout/IconVerticalSolidList"/>
    <dgm:cxn modelId="{7CCBB151-8CE3-4149-9E70-E61180E608D9}" srcId="{50C27F3E-56E2-469E-A0A2-71C5E4FB716C}" destId="{DF70B488-FB38-4349-8BB4-C5DB0968A5AA}" srcOrd="0" destOrd="0" parTransId="{B250BAD2-98FE-472F-9EB5-7CA49CE5A1A6}" sibTransId="{D02CD9B7-A926-407F-8BE5-E7D7896DE0FE}"/>
    <dgm:cxn modelId="{B0685C95-0E7A-4B54-AD42-49A83DA3E1E4}" type="presOf" srcId="{DF70B488-FB38-4349-8BB4-C5DB0968A5AA}" destId="{CBF10873-D3D6-4994-ACA9-57515C8B874A}" srcOrd="0" destOrd="0" presId="urn:microsoft.com/office/officeart/2018/2/layout/IconVerticalSolidList"/>
    <dgm:cxn modelId="{7B4B2CD5-495D-4118-81CE-4392CC143994}" srcId="{50C27F3E-56E2-469E-A0A2-71C5E4FB716C}" destId="{D1052C57-709A-431E-AA0A-D83FB8F92279}" srcOrd="2" destOrd="0" parTransId="{92CF88DB-03B2-40E3-80EC-9724816472DA}" sibTransId="{E59247C8-CDD9-4204-8B38-B081444A26E2}"/>
    <dgm:cxn modelId="{60977317-DF26-4071-BFE9-6E70FD21CB3F}" type="presParOf" srcId="{A74FFBA3-C055-40C4-BE3C-70AF83F7B181}" destId="{C652C207-D10E-45E5-8338-5728CB8A3444}" srcOrd="0" destOrd="0" presId="urn:microsoft.com/office/officeart/2018/2/layout/IconVerticalSolidList"/>
    <dgm:cxn modelId="{BB71CA42-10B9-4BE7-94CA-A251C04DD9DA}" type="presParOf" srcId="{C652C207-D10E-45E5-8338-5728CB8A3444}" destId="{19FAD14D-6800-403A-8520-33D54B2DB5C8}" srcOrd="0" destOrd="0" presId="urn:microsoft.com/office/officeart/2018/2/layout/IconVerticalSolidList"/>
    <dgm:cxn modelId="{C6357ACA-0E97-4C88-9ABB-2FD084E91F2E}" type="presParOf" srcId="{C652C207-D10E-45E5-8338-5728CB8A3444}" destId="{F02FB3B5-8324-46D3-9BC9-AB4B90730748}" srcOrd="1" destOrd="0" presId="urn:microsoft.com/office/officeart/2018/2/layout/IconVerticalSolidList"/>
    <dgm:cxn modelId="{DC1BB562-5334-4182-82D9-2E0C0A59EE1D}" type="presParOf" srcId="{C652C207-D10E-45E5-8338-5728CB8A3444}" destId="{B0CD0C30-7CA7-4E88-8F0D-28A4CA2AB82E}" srcOrd="2" destOrd="0" presId="urn:microsoft.com/office/officeart/2018/2/layout/IconVerticalSolidList"/>
    <dgm:cxn modelId="{430AC3C8-7B24-4F8E-88FF-C8D5D782F998}" type="presParOf" srcId="{C652C207-D10E-45E5-8338-5728CB8A3444}" destId="{CBF10873-D3D6-4994-ACA9-57515C8B874A}" srcOrd="3" destOrd="0" presId="urn:microsoft.com/office/officeart/2018/2/layout/IconVerticalSolidList"/>
    <dgm:cxn modelId="{5DB79300-7622-438B-8577-D166A29F1EFF}" type="presParOf" srcId="{A74FFBA3-C055-40C4-BE3C-70AF83F7B181}" destId="{9C3B8359-742E-4AF4-B2ED-594558C8CE54}" srcOrd="1" destOrd="0" presId="urn:microsoft.com/office/officeart/2018/2/layout/IconVerticalSolidList"/>
    <dgm:cxn modelId="{CEFA188D-70C2-4CF9-B03C-5D64D852A84E}" type="presParOf" srcId="{A74FFBA3-C055-40C4-BE3C-70AF83F7B181}" destId="{5F3A23DB-2252-48FD-BB1A-6E1B216E1CA4}" srcOrd="2" destOrd="0" presId="urn:microsoft.com/office/officeart/2018/2/layout/IconVerticalSolidList"/>
    <dgm:cxn modelId="{AA37EDAF-273E-4DE0-BCDD-362C5E1D1CA0}" type="presParOf" srcId="{5F3A23DB-2252-48FD-BB1A-6E1B216E1CA4}" destId="{A6A4AB76-0EC7-4CF5-9790-D1156F1DC081}" srcOrd="0" destOrd="0" presId="urn:microsoft.com/office/officeart/2018/2/layout/IconVerticalSolidList"/>
    <dgm:cxn modelId="{420A13A9-14FD-47AA-B489-5F08B655DD69}" type="presParOf" srcId="{5F3A23DB-2252-48FD-BB1A-6E1B216E1CA4}" destId="{AEBA0E62-1AE5-4ABB-8E1F-094FA9A00042}" srcOrd="1" destOrd="0" presId="urn:microsoft.com/office/officeart/2018/2/layout/IconVerticalSolidList"/>
    <dgm:cxn modelId="{DFEA9A6E-A9B8-4C8B-A5BF-9E0DB40DCF2C}" type="presParOf" srcId="{5F3A23DB-2252-48FD-BB1A-6E1B216E1CA4}" destId="{BD676187-625E-419F-978D-69263B6DB3AA}" srcOrd="2" destOrd="0" presId="urn:microsoft.com/office/officeart/2018/2/layout/IconVerticalSolidList"/>
    <dgm:cxn modelId="{CBFC5BAF-C12A-403A-AFB0-D62A68B57C16}" type="presParOf" srcId="{5F3A23DB-2252-48FD-BB1A-6E1B216E1CA4}" destId="{A7139B66-FD40-4380-9FEC-D887454FC050}" srcOrd="3" destOrd="0" presId="urn:microsoft.com/office/officeart/2018/2/layout/IconVerticalSolidList"/>
    <dgm:cxn modelId="{FDE71C03-B502-43E2-B3DF-89822A9F9625}" type="presParOf" srcId="{A74FFBA3-C055-40C4-BE3C-70AF83F7B181}" destId="{16D695E8-264B-4F16-BAC9-957EA7254B47}" srcOrd="3" destOrd="0" presId="urn:microsoft.com/office/officeart/2018/2/layout/IconVerticalSolidList"/>
    <dgm:cxn modelId="{F05A00EC-0025-41C7-B015-E61A9541B0C6}" type="presParOf" srcId="{A74FFBA3-C055-40C4-BE3C-70AF83F7B181}" destId="{DA1C49F0-56FF-43FF-9A48-81E74F2C77F6}" srcOrd="4" destOrd="0" presId="urn:microsoft.com/office/officeart/2018/2/layout/IconVerticalSolidList"/>
    <dgm:cxn modelId="{1BB5BCA3-6CEF-4482-ABD8-9846D27CA89A}" type="presParOf" srcId="{DA1C49F0-56FF-43FF-9A48-81E74F2C77F6}" destId="{B181471F-B63F-4570-990D-E48A3AADC08E}" srcOrd="0" destOrd="0" presId="urn:microsoft.com/office/officeart/2018/2/layout/IconVerticalSolidList"/>
    <dgm:cxn modelId="{A6DD4F90-6345-4AD5-A367-2BD2C977EEDB}" type="presParOf" srcId="{DA1C49F0-56FF-43FF-9A48-81E74F2C77F6}" destId="{284232BF-74C5-4ED5-86C4-21911D2AC45A}" srcOrd="1" destOrd="0" presId="urn:microsoft.com/office/officeart/2018/2/layout/IconVerticalSolidList"/>
    <dgm:cxn modelId="{54ECFE20-95B6-49F4-BFD6-E63405575647}" type="presParOf" srcId="{DA1C49F0-56FF-43FF-9A48-81E74F2C77F6}" destId="{7A37816B-87C3-4037-8197-BFB92299DF6C}" srcOrd="2" destOrd="0" presId="urn:microsoft.com/office/officeart/2018/2/layout/IconVerticalSolidList"/>
    <dgm:cxn modelId="{1376F592-9E29-4CEB-AFBE-92109678F489}" type="presParOf" srcId="{DA1C49F0-56FF-43FF-9A48-81E74F2C77F6}" destId="{7C0DB921-CCC9-4634-A9CC-497F17AA790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126C5939-9A64-4F7B-A9EE-9995F9B5EEAD}" type="doc">
      <dgm:prSet loTypeId="urn:microsoft.com/office/officeart/2005/8/layout/default" loCatId="list" qsTypeId="urn:microsoft.com/office/officeart/2005/8/quickstyle/simple5" qsCatId="simple" csTypeId="urn:microsoft.com/office/officeart/2005/8/colors/colorful2" csCatId="colorful" phldr="1"/>
      <dgm:spPr/>
      <dgm:t>
        <a:bodyPr/>
        <a:lstStyle/>
        <a:p>
          <a:endParaRPr lang="en-US"/>
        </a:p>
      </dgm:t>
    </dgm:pt>
    <dgm:pt modelId="{D576ACA6-16DF-419B-AC69-CDFA9B88EF5A}">
      <dgm:prSet/>
      <dgm:spPr/>
      <dgm:t>
        <a:bodyPr/>
        <a:lstStyle/>
        <a:p>
          <a:r>
            <a:rPr lang="en-US"/>
            <a:t>• Personalized and precision medicine</a:t>
          </a:r>
        </a:p>
      </dgm:t>
    </dgm:pt>
    <dgm:pt modelId="{956BBE71-8306-4C9C-942C-740344881E60}" type="parTrans" cxnId="{BCF67505-DC0E-4B58-9BBC-048138CBF800}">
      <dgm:prSet/>
      <dgm:spPr/>
      <dgm:t>
        <a:bodyPr/>
        <a:lstStyle/>
        <a:p>
          <a:endParaRPr lang="en-US"/>
        </a:p>
      </dgm:t>
    </dgm:pt>
    <dgm:pt modelId="{34B1C05B-8EBD-481D-A59D-C4C13469DCBB}" type="sibTrans" cxnId="{BCF67505-DC0E-4B58-9BBC-048138CBF800}">
      <dgm:prSet/>
      <dgm:spPr/>
      <dgm:t>
        <a:bodyPr/>
        <a:lstStyle/>
        <a:p>
          <a:endParaRPr lang="en-US"/>
        </a:p>
      </dgm:t>
    </dgm:pt>
    <dgm:pt modelId="{FDF866C2-6933-49B0-91A2-E0DE195A1FBA}">
      <dgm:prSet/>
      <dgm:spPr/>
      <dgm:t>
        <a:bodyPr/>
        <a:lstStyle/>
        <a:p>
          <a:r>
            <a:rPr lang="en-US"/>
            <a:t>• AI-based patient stratification</a:t>
          </a:r>
        </a:p>
      </dgm:t>
    </dgm:pt>
    <dgm:pt modelId="{86951BBB-0342-4B0F-ACA4-8E4E70CE7CE4}" type="parTrans" cxnId="{03606120-9926-4697-88BF-0880A695F73B}">
      <dgm:prSet/>
      <dgm:spPr/>
      <dgm:t>
        <a:bodyPr/>
        <a:lstStyle/>
        <a:p>
          <a:endParaRPr lang="en-US"/>
        </a:p>
      </dgm:t>
    </dgm:pt>
    <dgm:pt modelId="{C1972979-3B18-4339-926E-E2E50D5CE355}" type="sibTrans" cxnId="{03606120-9926-4697-88BF-0880A695F73B}">
      <dgm:prSet/>
      <dgm:spPr/>
      <dgm:t>
        <a:bodyPr/>
        <a:lstStyle/>
        <a:p>
          <a:endParaRPr lang="en-US"/>
        </a:p>
      </dgm:t>
    </dgm:pt>
    <dgm:pt modelId="{4D283D3C-D6C2-4F13-AF27-20C04318CBC7}">
      <dgm:prSet/>
      <dgm:spPr/>
      <dgm:t>
        <a:bodyPr/>
        <a:lstStyle/>
        <a:p>
          <a:r>
            <a:rPr lang="en-US"/>
            <a:t>• Genomic and proteomic integration</a:t>
          </a:r>
        </a:p>
      </dgm:t>
    </dgm:pt>
    <dgm:pt modelId="{5FECAB80-8D7A-447A-ADA5-4B6D42F10FE3}" type="parTrans" cxnId="{C8FA61A8-EFAB-4986-AB47-61B78B11F068}">
      <dgm:prSet/>
      <dgm:spPr/>
      <dgm:t>
        <a:bodyPr/>
        <a:lstStyle/>
        <a:p>
          <a:endParaRPr lang="en-US"/>
        </a:p>
      </dgm:t>
    </dgm:pt>
    <dgm:pt modelId="{D456E40D-B161-4A7F-8376-90E2856D9D46}" type="sibTrans" cxnId="{C8FA61A8-EFAB-4986-AB47-61B78B11F068}">
      <dgm:prSet/>
      <dgm:spPr/>
      <dgm:t>
        <a:bodyPr/>
        <a:lstStyle/>
        <a:p>
          <a:endParaRPr lang="en-US"/>
        </a:p>
      </dgm:t>
    </dgm:pt>
    <dgm:pt modelId="{4CA6CBE3-560E-4310-8CD8-184A07DFD4EB}" type="pres">
      <dgm:prSet presAssocID="{126C5939-9A64-4F7B-A9EE-9995F9B5EEAD}" presName="diagram" presStyleCnt="0">
        <dgm:presLayoutVars>
          <dgm:dir/>
          <dgm:resizeHandles val="exact"/>
        </dgm:presLayoutVars>
      </dgm:prSet>
      <dgm:spPr/>
    </dgm:pt>
    <dgm:pt modelId="{C90EC03B-D8FB-4617-872C-B8A877E40224}" type="pres">
      <dgm:prSet presAssocID="{D576ACA6-16DF-419B-AC69-CDFA9B88EF5A}" presName="node" presStyleLbl="node1" presStyleIdx="0" presStyleCnt="3">
        <dgm:presLayoutVars>
          <dgm:bulletEnabled val="1"/>
        </dgm:presLayoutVars>
      </dgm:prSet>
      <dgm:spPr/>
    </dgm:pt>
    <dgm:pt modelId="{8ECD2DBA-7C94-4547-8B82-3810F0BD4984}" type="pres">
      <dgm:prSet presAssocID="{34B1C05B-8EBD-481D-A59D-C4C13469DCBB}" presName="sibTrans" presStyleCnt="0"/>
      <dgm:spPr/>
    </dgm:pt>
    <dgm:pt modelId="{6FB99179-205A-4B99-8182-F79604BB489E}" type="pres">
      <dgm:prSet presAssocID="{FDF866C2-6933-49B0-91A2-E0DE195A1FBA}" presName="node" presStyleLbl="node1" presStyleIdx="1" presStyleCnt="3">
        <dgm:presLayoutVars>
          <dgm:bulletEnabled val="1"/>
        </dgm:presLayoutVars>
      </dgm:prSet>
      <dgm:spPr/>
    </dgm:pt>
    <dgm:pt modelId="{563ED4F7-6906-4E78-8D70-A562FE156648}" type="pres">
      <dgm:prSet presAssocID="{C1972979-3B18-4339-926E-E2E50D5CE355}" presName="sibTrans" presStyleCnt="0"/>
      <dgm:spPr/>
    </dgm:pt>
    <dgm:pt modelId="{C5E01063-AAA8-4764-94F9-75C4ECB6CB26}" type="pres">
      <dgm:prSet presAssocID="{4D283D3C-D6C2-4F13-AF27-20C04318CBC7}" presName="node" presStyleLbl="node1" presStyleIdx="2" presStyleCnt="3">
        <dgm:presLayoutVars>
          <dgm:bulletEnabled val="1"/>
        </dgm:presLayoutVars>
      </dgm:prSet>
      <dgm:spPr/>
    </dgm:pt>
  </dgm:ptLst>
  <dgm:cxnLst>
    <dgm:cxn modelId="{BCF67505-DC0E-4B58-9BBC-048138CBF800}" srcId="{126C5939-9A64-4F7B-A9EE-9995F9B5EEAD}" destId="{D576ACA6-16DF-419B-AC69-CDFA9B88EF5A}" srcOrd="0" destOrd="0" parTransId="{956BBE71-8306-4C9C-942C-740344881E60}" sibTransId="{34B1C05B-8EBD-481D-A59D-C4C13469DCBB}"/>
    <dgm:cxn modelId="{03606120-9926-4697-88BF-0880A695F73B}" srcId="{126C5939-9A64-4F7B-A9EE-9995F9B5EEAD}" destId="{FDF866C2-6933-49B0-91A2-E0DE195A1FBA}" srcOrd="1" destOrd="0" parTransId="{86951BBB-0342-4B0F-ACA4-8E4E70CE7CE4}" sibTransId="{C1972979-3B18-4339-926E-E2E50D5CE355}"/>
    <dgm:cxn modelId="{A7EACF26-41B1-45F5-8BB3-3907EE78F4AF}" type="presOf" srcId="{D576ACA6-16DF-419B-AC69-CDFA9B88EF5A}" destId="{C90EC03B-D8FB-4617-872C-B8A877E40224}" srcOrd="0" destOrd="0" presId="urn:microsoft.com/office/officeart/2005/8/layout/default"/>
    <dgm:cxn modelId="{AFE3692D-FF51-41B3-881B-C6187CD99954}" type="presOf" srcId="{4D283D3C-D6C2-4F13-AF27-20C04318CBC7}" destId="{C5E01063-AAA8-4764-94F9-75C4ECB6CB26}" srcOrd="0" destOrd="0" presId="urn:microsoft.com/office/officeart/2005/8/layout/default"/>
    <dgm:cxn modelId="{C8FA61A8-EFAB-4986-AB47-61B78B11F068}" srcId="{126C5939-9A64-4F7B-A9EE-9995F9B5EEAD}" destId="{4D283D3C-D6C2-4F13-AF27-20C04318CBC7}" srcOrd="2" destOrd="0" parTransId="{5FECAB80-8D7A-447A-ADA5-4B6D42F10FE3}" sibTransId="{D456E40D-B161-4A7F-8376-90E2856D9D46}"/>
    <dgm:cxn modelId="{EDDE61B0-4F1A-4947-98DC-EAF2A477D947}" type="presOf" srcId="{126C5939-9A64-4F7B-A9EE-9995F9B5EEAD}" destId="{4CA6CBE3-560E-4310-8CD8-184A07DFD4EB}" srcOrd="0" destOrd="0" presId="urn:microsoft.com/office/officeart/2005/8/layout/default"/>
    <dgm:cxn modelId="{D16D6ED2-7620-4205-80A4-6330FD3892FB}" type="presOf" srcId="{FDF866C2-6933-49B0-91A2-E0DE195A1FBA}" destId="{6FB99179-205A-4B99-8182-F79604BB489E}" srcOrd="0" destOrd="0" presId="urn:microsoft.com/office/officeart/2005/8/layout/default"/>
    <dgm:cxn modelId="{FA9FAE5E-3BC7-487B-B610-E4006900452B}" type="presParOf" srcId="{4CA6CBE3-560E-4310-8CD8-184A07DFD4EB}" destId="{C90EC03B-D8FB-4617-872C-B8A877E40224}" srcOrd="0" destOrd="0" presId="urn:microsoft.com/office/officeart/2005/8/layout/default"/>
    <dgm:cxn modelId="{63A6ADCB-FA11-4805-8358-3A6CB490BA05}" type="presParOf" srcId="{4CA6CBE3-560E-4310-8CD8-184A07DFD4EB}" destId="{8ECD2DBA-7C94-4547-8B82-3810F0BD4984}" srcOrd="1" destOrd="0" presId="urn:microsoft.com/office/officeart/2005/8/layout/default"/>
    <dgm:cxn modelId="{E8C55315-D6C7-4A03-A096-D10858A02DD7}" type="presParOf" srcId="{4CA6CBE3-560E-4310-8CD8-184A07DFD4EB}" destId="{6FB99179-205A-4B99-8182-F79604BB489E}" srcOrd="2" destOrd="0" presId="urn:microsoft.com/office/officeart/2005/8/layout/default"/>
    <dgm:cxn modelId="{884C28E7-19FF-432C-AE3F-FD8394F95725}" type="presParOf" srcId="{4CA6CBE3-560E-4310-8CD8-184A07DFD4EB}" destId="{563ED4F7-6906-4E78-8D70-A562FE156648}" srcOrd="3" destOrd="0" presId="urn:microsoft.com/office/officeart/2005/8/layout/default"/>
    <dgm:cxn modelId="{FEE64CC3-2172-4837-A903-19E19CBA445C}" type="presParOf" srcId="{4CA6CBE3-560E-4310-8CD8-184A07DFD4EB}" destId="{C5E01063-AAA8-4764-94F9-75C4ECB6CB26}"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9B8F03-2C50-49DB-907B-A5DB2D305FDD}" type="doc">
      <dgm:prSet loTypeId="urn:microsoft.com/office/officeart/2008/layout/LinedList" loCatId="list" qsTypeId="urn:microsoft.com/office/officeart/2005/8/quickstyle/simple4" qsCatId="simple" csTypeId="urn:microsoft.com/office/officeart/2005/8/colors/accent0_3" csCatId="mainScheme"/>
      <dgm:spPr/>
      <dgm:t>
        <a:bodyPr/>
        <a:lstStyle/>
        <a:p>
          <a:endParaRPr lang="en-US"/>
        </a:p>
      </dgm:t>
    </dgm:pt>
    <dgm:pt modelId="{7E2FF2C3-D32C-4DE9-9749-6749A7A1FFB6}">
      <dgm:prSet/>
      <dgm:spPr/>
      <dgm:t>
        <a:bodyPr/>
        <a:lstStyle/>
        <a:p>
          <a:r>
            <a:rPr lang="en-US"/>
            <a:t>Drug repositioning (or drug repurposing or drug reprofiling ) can be defined as the process of selecting a known drug for an alternative pharmacological use. </a:t>
          </a:r>
        </a:p>
      </dgm:t>
    </dgm:pt>
    <dgm:pt modelId="{8701EEF1-C447-41F7-996B-0BFCA8969C24}" type="parTrans" cxnId="{A2F1214A-BC0B-4402-9FFC-7C0408E06187}">
      <dgm:prSet/>
      <dgm:spPr/>
      <dgm:t>
        <a:bodyPr/>
        <a:lstStyle/>
        <a:p>
          <a:endParaRPr lang="en-US"/>
        </a:p>
      </dgm:t>
    </dgm:pt>
    <dgm:pt modelId="{C3ED5BD1-F4D4-41F5-A7B9-4DF99CD41476}" type="sibTrans" cxnId="{A2F1214A-BC0B-4402-9FFC-7C0408E06187}">
      <dgm:prSet/>
      <dgm:spPr/>
      <dgm:t>
        <a:bodyPr/>
        <a:lstStyle/>
        <a:p>
          <a:endParaRPr lang="en-US"/>
        </a:p>
      </dgm:t>
    </dgm:pt>
    <dgm:pt modelId="{E262A699-7F61-491A-9CCE-1A93BD959016}">
      <dgm:prSet/>
      <dgm:spPr/>
      <dgm:t>
        <a:bodyPr/>
        <a:lstStyle/>
        <a:p>
          <a:r>
            <a:rPr lang="en-US"/>
            <a:t>The process of finding new uses for existing drugs.</a:t>
          </a:r>
        </a:p>
      </dgm:t>
    </dgm:pt>
    <dgm:pt modelId="{68960CB0-25E4-4CD3-91D6-B691622A8DD4}" type="parTrans" cxnId="{E1A6A925-537F-40DC-9E0B-419B011773A8}">
      <dgm:prSet/>
      <dgm:spPr/>
      <dgm:t>
        <a:bodyPr/>
        <a:lstStyle/>
        <a:p>
          <a:endParaRPr lang="en-US"/>
        </a:p>
      </dgm:t>
    </dgm:pt>
    <dgm:pt modelId="{3A7048D7-0039-42EC-B4B4-37621428D89B}" type="sibTrans" cxnId="{E1A6A925-537F-40DC-9E0B-419B011773A8}">
      <dgm:prSet/>
      <dgm:spPr/>
      <dgm:t>
        <a:bodyPr/>
        <a:lstStyle/>
        <a:p>
          <a:endParaRPr lang="en-US"/>
        </a:p>
      </dgm:t>
    </dgm:pt>
    <dgm:pt modelId="{D9702C68-8FC5-4C25-8BE2-992E7B5C065D}">
      <dgm:prSet/>
      <dgm:spPr/>
      <dgm:t>
        <a:bodyPr/>
        <a:lstStyle/>
        <a:p>
          <a:r>
            <a:rPr lang="en-US"/>
            <a:t>It is a mathematical scheme to identify existing approved, archived, discontinued drugs or under clinical trials drugs to make use of treatment options for different or emerging diseases </a:t>
          </a:r>
        </a:p>
      </dgm:t>
    </dgm:pt>
    <dgm:pt modelId="{FA54F34F-A22B-46F2-8771-A0D142520E3F}" type="parTrans" cxnId="{03C88C01-FC4C-4DD1-A812-64CB7CDE0BDB}">
      <dgm:prSet/>
      <dgm:spPr/>
      <dgm:t>
        <a:bodyPr/>
        <a:lstStyle/>
        <a:p>
          <a:endParaRPr lang="en-US"/>
        </a:p>
      </dgm:t>
    </dgm:pt>
    <dgm:pt modelId="{230A6546-8905-42A1-8981-FA16ABD0366C}" type="sibTrans" cxnId="{03C88C01-FC4C-4DD1-A812-64CB7CDE0BDB}">
      <dgm:prSet/>
      <dgm:spPr/>
      <dgm:t>
        <a:bodyPr/>
        <a:lstStyle/>
        <a:p>
          <a:endParaRPr lang="en-US"/>
        </a:p>
      </dgm:t>
    </dgm:pt>
    <dgm:pt modelId="{84E422BF-8359-42EA-9EB6-00A968AFDEF6}" type="pres">
      <dgm:prSet presAssocID="{FB9B8F03-2C50-49DB-907B-A5DB2D305FDD}" presName="vert0" presStyleCnt="0">
        <dgm:presLayoutVars>
          <dgm:dir/>
          <dgm:animOne val="branch"/>
          <dgm:animLvl val="lvl"/>
        </dgm:presLayoutVars>
      </dgm:prSet>
      <dgm:spPr/>
    </dgm:pt>
    <dgm:pt modelId="{D77C769A-FF12-473F-A649-877AB0C23FE7}" type="pres">
      <dgm:prSet presAssocID="{7E2FF2C3-D32C-4DE9-9749-6749A7A1FFB6}" presName="thickLine" presStyleLbl="alignNode1" presStyleIdx="0" presStyleCnt="3"/>
      <dgm:spPr/>
    </dgm:pt>
    <dgm:pt modelId="{B3FDBD73-762F-4A26-8295-022FDA74B578}" type="pres">
      <dgm:prSet presAssocID="{7E2FF2C3-D32C-4DE9-9749-6749A7A1FFB6}" presName="horz1" presStyleCnt="0"/>
      <dgm:spPr/>
    </dgm:pt>
    <dgm:pt modelId="{B2D981CB-93B3-4D5F-B103-DC474C976DD3}" type="pres">
      <dgm:prSet presAssocID="{7E2FF2C3-D32C-4DE9-9749-6749A7A1FFB6}" presName="tx1" presStyleLbl="revTx" presStyleIdx="0" presStyleCnt="3"/>
      <dgm:spPr/>
    </dgm:pt>
    <dgm:pt modelId="{7C269B6A-43FF-4F00-A6D2-805FC1C57A8D}" type="pres">
      <dgm:prSet presAssocID="{7E2FF2C3-D32C-4DE9-9749-6749A7A1FFB6}" presName="vert1" presStyleCnt="0"/>
      <dgm:spPr/>
    </dgm:pt>
    <dgm:pt modelId="{6AE0DF6F-5F63-4BBF-BAF4-B420F80A05C5}" type="pres">
      <dgm:prSet presAssocID="{E262A699-7F61-491A-9CCE-1A93BD959016}" presName="thickLine" presStyleLbl="alignNode1" presStyleIdx="1" presStyleCnt="3"/>
      <dgm:spPr/>
    </dgm:pt>
    <dgm:pt modelId="{DE7B565A-3128-426E-9D2E-911C3F765F21}" type="pres">
      <dgm:prSet presAssocID="{E262A699-7F61-491A-9CCE-1A93BD959016}" presName="horz1" presStyleCnt="0"/>
      <dgm:spPr/>
    </dgm:pt>
    <dgm:pt modelId="{F5A6DAD6-F5B7-4047-BF42-84595B8C2CA3}" type="pres">
      <dgm:prSet presAssocID="{E262A699-7F61-491A-9CCE-1A93BD959016}" presName="tx1" presStyleLbl="revTx" presStyleIdx="1" presStyleCnt="3"/>
      <dgm:spPr/>
    </dgm:pt>
    <dgm:pt modelId="{669414A7-6F8A-4E3C-939C-15506854BAEE}" type="pres">
      <dgm:prSet presAssocID="{E262A699-7F61-491A-9CCE-1A93BD959016}" presName="vert1" presStyleCnt="0"/>
      <dgm:spPr/>
    </dgm:pt>
    <dgm:pt modelId="{2F4B1E0E-0D29-4F36-898A-5748ABA85B79}" type="pres">
      <dgm:prSet presAssocID="{D9702C68-8FC5-4C25-8BE2-992E7B5C065D}" presName="thickLine" presStyleLbl="alignNode1" presStyleIdx="2" presStyleCnt="3"/>
      <dgm:spPr/>
    </dgm:pt>
    <dgm:pt modelId="{BB39015D-11A3-4757-B472-730336D1C7A0}" type="pres">
      <dgm:prSet presAssocID="{D9702C68-8FC5-4C25-8BE2-992E7B5C065D}" presName="horz1" presStyleCnt="0"/>
      <dgm:spPr/>
    </dgm:pt>
    <dgm:pt modelId="{8714CD19-DA21-42D7-927C-33D127E9A03B}" type="pres">
      <dgm:prSet presAssocID="{D9702C68-8FC5-4C25-8BE2-992E7B5C065D}" presName="tx1" presStyleLbl="revTx" presStyleIdx="2" presStyleCnt="3"/>
      <dgm:spPr/>
    </dgm:pt>
    <dgm:pt modelId="{A1CA05AC-0BCD-48C4-90DF-0686B5823A1D}" type="pres">
      <dgm:prSet presAssocID="{D9702C68-8FC5-4C25-8BE2-992E7B5C065D}" presName="vert1" presStyleCnt="0"/>
      <dgm:spPr/>
    </dgm:pt>
  </dgm:ptLst>
  <dgm:cxnLst>
    <dgm:cxn modelId="{03C88C01-FC4C-4DD1-A812-64CB7CDE0BDB}" srcId="{FB9B8F03-2C50-49DB-907B-A5DB2D305FDD}" destId="{D9702C68-8FC5-4C25-8BE2-992E7B5C065D}" srcOrd="2" destOrd="0" parTransId="{FA54F34F-A22B-46F2-8771-A0D142520E3F}" sibTransId="{230A6546-8905-42A1-8981-FA16ABD0366C}"/>
    <dgm:cxn modelId="{E1A6A925-537F-40DC-9E0B-419B011773A8}" srcId="{FB9B8F03-2C50-49DB-907B-A5DB2D305FDD}" destId="{E262A699-7F61-491A-9CCE-1A93BD959016}" srcOrd="1" destOrd="0" parTransId="{68960CB0-25E4-4CD3-91D6-B691622A8DD4}" sibTransId="{3A7048D7-0039-42EC-B4B4-37621428D89B}"/>
    <dgm:cxn modelId="{8CA7AA47-7991-411B-A6C4-AFA9E181D12D}" type="presOf" srcId="{E262A699-7F61-491A-9CCE-1A93BD959016}" destId="{F5A6DAD6-F5B7-4047-BF42-84595B8C2CA3}" srcOrd="0" destOrd="0" presId="urn:microsoft.com/office/officeart/2008/layout/LinedList"/>
    <dgm:cxn modelId="{A2F1214A-BC0B-4402-9FFC-7C0408E06187}" srcId="{FB9B8F03-2C50-49DB-907B-A5DB2D305FDD}" destId="{7E2FF2C3-D32C-4DE9-9749-6749A7A1FFB6}" srcOrd="0" destOrd="0" parTransId="{8701EEF1-C447-41F7-996B-0BFCA8969C24}" sibTransId="{C3ED5BD1-F4D4-41F5-A7B9-4DF99CD41476}"/>
    <dgm:cxn modelId="{DC2E2388-7BEF-49CE-B0B9-7397773937E5}" type="presOf" srcId="{7E2FF2C3-D32C-4DE9-9749-6749A7A1FFB6}" destId="{B2D981CB-93B3-4D5F-B103-DC474C976DD3}" srcOrd="0" destOrd="0" presId="urn:microsoft.com/office/officeart/2008/layout/LinedList"/>
    <dgm:cxn modelId="{10086E91-B00C-448B-97C5-4267778B7744}" type="presOf" srcId="{D9702C68-8FC5-4C25-8BE2-992E7B5C065D}" destId="{8714CD19-DA21-42D7-927C-33D127E9A03B}" srcOrd="0" destOrd="0" presId="urn:microsoft.com/office/officeart/2008/layout/LinedList"/>
    <dgm:cxn modelId="{4C2C7EC7-158C-4057-8EE5-36DD1F1EFC66}" type="presOf" srcId="{FB9B8F03-2C50-49DB-907B-A5DB2D305FDD}" destId="{84E422BF-8359-42EA-9EB6-00A968AFDEF6}" srcOrd="0" destOrd="0" presId="urn:microsoft.com/office/officeart/2008/layout/LinedList"/>
    <dgm:cxn modelId="{B7A7E9E3-D289-45DF-B8A3-BCDA308C45E9}" type="presParOf" srcId="{84E422BF-8359-42EA-9EB6-00A968AFDEF6}" destId="{D77C769A-FF12-473F-A649-877AB0C23FE7}" srcOrd="0" destOrd="0" presId="urn:microsoft.com/office/officeart/2008/layout/LinedList"/>
    <dgm:cxn modelId="{8C5D40D2-93B2-4AC9-87D5-541AF3FFDFA8}" type="presParOf" srcId="{84E422BF-8359-42EA-9EB6-00A968AFDEF6}" destId="{B3FDBD73-762F-4A26-8295-022FDA74B578}" srcOrd="1" destOrd="0" presId="urn:microsoft.com/office/officeart/2008/layout/LinedList"/>
    <dgm:cxn modelId="{B3EE7417-EB9B-4E80-9FBD-F0DA7676F974}" type="presParOf" srcId="{B3FDBD73-762F-4A26-8295-022FDA74B578}" destId="{B2D981CB-93B3-4D5F-B103-DC474C976DD3}" srcOrd="0" destOrd="0" presId="urn:microsoft.com/office/officeart/2008/layout/LinedList"/>
    <dgm:cxn modelId="{FD71B2AD-A9F5-4430-B945-223EF639F969}" type="presParOf" srcId="{B3FDBD73-762F-4A26-8295-022FDA74B578}" destId="{7C269B6A-43FF-4F00-A6D2-805FC1C57A8D}" srcOrd="1" destOrd="0" presId="urn:microsoft.com/office/officeart/2008/layout/LinedList"/>
    <dgm:cxn modelId="{F0901F99-312B-4FAA-BBF7-2F49F8C6ECC0}" type="presParOf" srcId="{84E422BF-8359-42EA-9EB6-00A968AFDEF6}" destId="{6AE0DF6F-5F63-4BBF-BAF4-B420F80A05C5}" srcOrd="2" destOrd="0" presId="urn:microsoft.com/office/officeart/2008/layout/LinedList"/>
    <dgm:cxn modelId="{FBBE2F44-5E71-40B0-8299-A6BB32B36B96}" type="presParOf" srcId="{84E422BF-8359-42EA-9EB6-00A968AFDEF6}" destId="{DE7B565A-3128-426E-9D2E-911C3F765F21}" srcOrd="3" destOrd="0" presId="urn:microsoft.com/office/officeart/2008/layout/LinedList"/>
    <dgm:cxn modelId="{CE312D03-066D-4F61-A71C-587CBA7AD3E9}" type="presParOf" srcId="{DE7B565A-3128-426E-9D2E-911C3F765F21}" destId="{F5A6DAD6-F5B7-4047-BF42-84595B8C2CA3}" srcOrd="0" destOrd="0" presId="urn:microsoft.com/office/officeart/2008/layout/LinedList"/>
    <dgm:cxn modelId="{87DB8251-59AC-4F11-81CE-E95D7B94DEA7}" type="presParOf" srcId="{DE7B565A-3128-426E-9D2E-911C3F765F21}" destId="{669414A7-6F8A-4E3C-939C-15506854BAEE}" srcOrd="1" destOrd="0" presId="urn:microsoft.com/office/officeart/2008/layout/LinedList"/>
    <dgm:cxn modelId="{9F02FB57-6DBF-47DC-9872-E2CCDE530DD3}" type="presParOf" srcId="{84E422BF-8359-42EA-9EB6-00A968AFDEF6}" destId="{2F4B1E0E-0D29-4F36-898A-5748ABA85B79}" srcOrd="4" destOrd="0" presId="urn:microsoft.com/office/officeart/2008/layout/LinedList"/>
    <dgm:cxn modelId="{595AD630-7797-44CD-B102-64880AAAEFB9}" type="presParOf" srcId="{84E422BF-8359-42EA-9EB6-00A968AFDEF6}" destId="{BB39015D-11A3-4757-B472-730336D1C7A0}" srcOrd="5" destOrd="0" presId="urn:microsoft.com/office/officeart/2008/layout/LinedList"/>
    <dgm:cxn modelId="{951F4284-8B6F-4062-8BF0-73C1EAA73610}" type="presParOf" srcId="{BB39015D-11A3-4757-B472-730336D1C7A0}" destId="{8714CD19-DA21-42D7-927C-33D127E9A03B}" srcOrd="0" destOrd="0" presId="urn:microsoft.com/office/officeart/2008/layout/LinedList"/>
    <dgm:cxn modelId="{037E4C01-8BB1-4546-B025-B267898D9F2B}" type="presParOf" srcId="{BB39015D-11A3-4757-B472-730336D1C7A0}" destId="{A1CA05AC-0BCD-48C4-90DF-0686B5823A1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B55F7D21-51D6-4424-B4B3-393D1999DFD9}"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8FCF480D-BC83-47D1-99BF-F083457640FD}">
      <dgm:prSet/>
      <dgm:spPr/>
      <dgm:t>
        <a:bodyPr/>
        <a:lstStyle/>
        <a:p>
          <a:pPr>
            <a:defRPr cap="all"/>
          </a:pPr>
          <a:r>
            <a:rPr lang="en-US"/>
            <a:t>• Tailored treatment via AI analytics</a:t>
          </a:r>
        </a:p>
      </dgm:t>
    </dgm:pt>
    <dgm:pt modelId="{AFB6755B-A5B7-4F17-A927-DC6A39F86A3B}" type="parTrans" cxnId="{FC609AE6-59EB-4ACF-B9B3-59E11FDED690}">
      <dgm:prSet/>
      <dgm:spPr/>
      <dgm:t>
        <a:bodyPr/>
        <a:lstStyle/>
        <a:p>
          <a:endParaRPr lang="en-US"/>
        </a:p>
      </dgm:t>
    </dgm:pt>
    <dgm:pt modelId="{C77631F9-50F1-4132-A78A-57B1FFDB6870}" type="sibTrans" cxnId="{FC609AE6-59EB-4ACF-B9B3-59E11FDED690}">
      <dgm:prSet/>
      <dgm:spPr/>
      <dgm:t>
        <a:bodyPr/>
        <a:lstStyle/>
        <a:p>
          <a:endParaRPr lang="en-US"/>
        </a:p>
      </dgm:t>
    </dgm:pt>
    <dgm:pt modelId="{2C75899C-07CC-4AB0-847E-69DED6F909F7}">
      <dgm:prSet/>
      <dgm:spPr/>
      <dgm:t>
        <a:bodyPr/>
        <a:lstStyle/>
        <a:p>
          <a:pPr>
            <a:defRPr cap="all"/>
          </a:pPr>
          <a:r>
            <a:rPr lang="en-US"/>
            <a:t>• Predict efficacy and safety</a:t>
          </a:r>
        </a:p>
      </dgm:t>
    </dgm:pt>
    <dgm:pt modelId="{3325F6EF-BDFC-4A17-9146-E88A6E9EFB92}" type="parTrans" cxnId="{7748B37E-A24B-4E9F-9EC8-4A08038D9F36}">
      <dgm:prSet/>
      <dgm:spPr/>
      <dgm:t>
        <a:bodyPr/>
        <a:lstStyle/>
        <a:p>
          <a:endParaRPr lang="en-US"/>
        </a:p>
      </dgm:t>
    </dgm:pt>
    <dgm:pt modelId="{5800A378-849C-486F-A921-E090A78D8AA9}" type="sibTrans" cxnId="{7748B37E-A24B-4E9F-9EC8-4A08038D9F36}">
      <dgm:prSet/>
      <dgm:spPr/>
      <dgm:t>
        <a:bodyPr/>
        <a:lstStyle/>
        <a:p>
          <a:endParaRPr lang="en-US"/>
        </a:p>
      </dgm:t>
    </dgm:pt>
    <dgm:pt modelId="{129EEDBC-35A5-4542-8728-27177C52AF2E}">
      <dgm:prSet/>
      <dgm:spPr/>
      <dgm:t>
        <a:bodyPr/>
        <a:lstStyle/>
        <a:p>
          <a:pPr>
            <a:defRPr cap="all"/>
          </a:pPr>
          <a:r>
            <a:rPr lang="en-US"/>
            <a:t>• Ethical and privacy concerns</a:t>
          </a:r>
        </a:p>
      </dgm:t>
    </dgm:pt>
    <dgm:pt modelId="{AD1F5FFD-386A-44BC-8F7B-B7F60B25D7E1}" type="parTrans" cxnId="{F7333C51-B7FA-483D-8EDE-1CD3164DDB08}">
      <dgm:prSet/>
      <dgm:spPr/>
      <dgm:t>
        <a:bodyPr/>
        <a:lstStyle/>
        <a:p>
          <a:endParaRPr lang="en-US"/>
        </a:p>
      </dgm:t>
    </dgm:pt>
    <dgm:pt modelId="{FD3208CE-9536-4FD9-9844-977F2EAA54AF}" type="sibTrans" cxnId="{F7333C51-B7FA-483D-8EDE-1CD3164DDB08}">
      <dgm:prSet/>
      <dgm:spPr/>
      <dgm:t>
        <a:bodyPr/>
        <a:lstStyle/>
        <a:p>
          <a:endParaRPr lang="en-US"/>
        </a:p>
      </dgm:t>
    </dgm:pt>
    <dgm:pt modelId="{F2FF463C-1028-49ED-9F4F-8067F134A9CF}" type="pres">
      <dgm:prSet presAssocID="{B55F7D21-51D6-4424-B4B3-393D1999DFD9}" presName="root" presStyleCnt="0">
        <dgm:presLayoutVars>
          <dgm:dir/>
          <dgm:resizeHandles val="exact"/>
        </dgm:presLayoutVars>
      </dgm:prSet>
      <dgm:spPr/>
    </dgm:pt>
    <dgm:pt modelId="{244E7598-B9AB-4F7A-8F2B-6B2F967F7854}" type="pres">
      <dgm:prSet presAssocID="{8FCF480D-BC83-47D1-99BF-F083457640FD}" presName="compNode" presStyleCnt="0"/>
      <dgm:spPr/>
    </dgm:pt>
    <dgm:pt modelId="{7D559D6D-CC1B-43DE-BF38-FD7117D6E665}" type="pres">
      <dgm:prSet presAssocID="{8FCF480D-BC83-47D1-99BF-F083457640FD}" presName="iconBgRect" presStyleLbl="bgShp" presStyleIdx="0" presStyleCnt="3"/>
      <dgm:spPr>
        <a:prstGeom prst="round2DiagRect">
          <a:avLst>
            <a:gd name="adj1" fmla="val 29727"/>
            <a:gd name="adj2" fmla="val 0"/>
          </a:avLst>
        </a:prstGeom>
      </dgm:spPr>
    </dgm:pt>
    <dgm:pt modelId="{F213172C-A10E-46F6-B7E6-31564D4E8F5F}" type="pres">
      <dgm:prSet presAssocID="{8FCF480D-BC83-47D1-99BF-F083457640F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B4D56AED-1529-4618-869E-6B94CEA56D75}" type="pres">
      <dgm:prSet presAssocID="{8FCF480D-BC83-47D1-99BF-F083457640FD}" presName="spaceRect" presStyleCnt="0"/>
      <dgm:spPr/>
    </dgm:pt>
    <dgm:pt modelId="{72012659-7329-4B98-93A3-91E42D2107A8}" type="pres">
      <dgm:prSet presAssocID="{8FCF480D-BC83-47D1-99BF-F083457640FD}" presName="textRect" presStyleLbl="revTx" presStyleIdx="0" presStyleCnt="3">
        <dgm:presLayoutVars>
          <dgm:chMax val="1"/>
          <dgm:chPref val="1"/>
        </dgm:presLayoutVars>
      </dgm:prSet>
      <dgm:spPr/>
    </dgm:pt>
    <dgm:pt modelId="{75F29A0D-F448-4D4A-904E-A3B6F5759849}" type="pres">
      <dgm:prSet presAssocID="{C77631F9-50F1-4132-A78A-57B1FFDB6870}" presName="sibTrans" presStyleCnt="0"/>
      <dgm:spPr/>
    </dgm:pt>
    <dgm:pt modelId="{4675A1C6-6695-49AE-9F10-110816C96F4C}" type="pres">
      <dgm:prSet presAssocID="{2C75899C-07CC-4AB0-847E-69DED6F909F7}" presName="compNode" presStyleCnt="0"/>
      <dgm:spPr/>
    </dgm:pt>
    <dgm:pt modelId="{CD105D6A-E124-4094-AE2E-66C1DCE315EA}" type="pres">
      <dgm:prSet presAssocID="{2C75899C-07CC-4AB0-847E-69DED6F909F7}" presName="iconBgRect" presStyleLbl="bgShp" presStyleIdx="1" presStyleCnt="3"/>
      <dgm:spPr>
        <a:prstGeom prst="round2DiagRect">
          <a:avLst>
            <a:gd name="adj1" fmla="val 29727"/>
            <a:gd name="adj2" fmla="val 0"/>
          </a:avLst>
        </a:prstGeom>
      </dgm:spPr>
    </dgm:pt>
    <dgm:pt modelId="{262AFAA2-9771-4477-A2DA-7EA7D50D4FCF}" type="pres">
      <dgm:prSet presAssocID="{2C75899C-07CC-4AB0-847E-69DED6F909F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mbulance"/>
        </a:ext>
      </dgm:extLst>
    </dgm:pt>
    <dgm:pt modelId="{8EC6DA61-3F59-4F41-8198-A167D97C3BF0}" type="pres">
      <dgm:prSet presAssocID="{2C75899C-07CC-4AB0-847E-69DED6F909F7}" presName="spaceRect" presStyleCnt="0"/>
      <dgm:spPr/>
    </dgm:pt>
    <dgm:pt modelId="{D4B6E3F7-F46B-4C5A-A3CB-6961E797A29E}" type="pres">
      <dgm:prSet presAssocID="{2C75899C-07CC-4AB0-847E-69DED6F909F7}" presName="textRect" presStyleLbl="revTx" presStyleIdx="1" presStyleCnt="3">
        <dgm:presLayoutVars>
          <dgm:chMax val="1"/>
          <dgm:chPref val="1"/>
        </dgm:presLayoutVars>
      </dgm:prSet>
      <dgm:spPr/>
    </dgm:pt>
    <dgm:pt modelId="{9823D0FA-A100-462E-B831-BAA172496512}" type="pres">
      <dgm:prSet presAssocID="{5800A378-849C-486F-A921-E090A78D8AA9}" presName="sibTrans" presStyleCnt="0"/>
      <dgm:spPr/>
    </dgm:pt>
    <dgm:pt modelId="{3502A39D-C89E-49F4-8294-F54F585DC92D}" type="pres">
      <dgm:prSet presAssocID="{129EEDBC-35A5-4542-8728-27177C52AF2E}" presName="compNode" presStyleCnt="0"/>
      <dgm:spPr/>
    </dgm:pt>
    <dgm:pt modelId="{81E56AED-1132-4239-B161-50CDC36F0320}" type="pres">
      <dgm:prSet presAssocID="{129EEDBC-35A5-4542-8728-27177C52AF2E}" presName="iconBgRect" presStyleLbl="bgShp" presStyleIdx="2" presStyleCnt="3"/>
      <dgm:spPr>
        <a:prstGeom prst="round2DiagRect">
          <a:avLst>
            <a:gd name="adj1" fmla="val 29727"/>
            <a:gd name="adj2" fmla="val 0"/>
          </a:avLst>
        </a:prstGeom>
      </dgm:spPr>
    </dgm:pt>
    <dgm:pt modelId="{6A21EEE6-3BC7-4D03-86E0-26A11FE462FA}" type="pres">
      <dgm:prSet presAssocID="{129EEDBC-35A5-4542-8728-27177C52AF2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ock"/>
        </a:ext>
      </dgm:extLst>
    </dgm:pt>
    <dgm:pt modelId="{EDD05E28-3F99-43A6-B1D7-B6499B0B2CBE}" type="pres">
      <dgm:prSet presAssocID="{129EEDBC-35A5-4542-8728-27177C52AF2E}" presName="spaceRect" presStyleCnt="0"/>
      <dgm:spPr/>
    </dgm:pt>
    <dgm:pt modelId="{66811274-87B8-4121-8B4F-4C1CB9EDE9E9}" type="pres">
      <dgm:prSet presAssocID="{129EEDBC-35A5-4542-8728-27177C52AF2E}" presName="textRect" presStyleLbl="revTx" presStyleIdx="2" presStyleCnt="3">
        <dgm:presLayoutVars>
          <dgm:chMax val="1"/>
          <dgm:chPref val="1"/>
        </dgm:presLayoutVars>
      </dgm:prSet>
      <dgm:spPr/>
    </dgm:pt>
  </dgm:ptLst>
  <dgm:cxnLst>
    <dgm:cxn modelId="{622AC335-158D-45AB-B458-970A91007970}" type="presOf" srcId="{129EEDBC-35A5-4542-8728-27177C52AF2E}" destId="{66811274-87B8-4121-8B4F-4C1CB9EDE9E9}" srcOrd="0" destOrd="0" presId="urn:microsoft.com/office/officeart/2018/5/layout/IconLeafLabelList"/>
    <dgm:cxn modelId="{F7333C51-B7FA-483D-8EDE-1CD3164DDB08}" srcId="{B55F7D21-51D6-4424-B4B3-393D1999DFD9}" destId="{129EEDBC-35A5-4542-8728-27177C52AF2E}" srcOrd="2" destOrd="0" parTransId="{AD1F5FFD-386A-44BC-8F7B-B7F60B25D7E1}" sibTransId="{FD3208CE-9536-4FD9-9844-977F2EAA54AF}"/>
    <dgm:cxn modelId="{7748B37E-A24B-4E9F-9EC8-4A08038D9F36}" srcId="{B55F7D21-51D6-4424-B4B3-393D1999DFD9}" destId="{2C75899C-07CC-4AB0-847E-69DED6F909F7}" srcOrd="1" destOrd="0" parTransId="{3325F6EF-BDFC-4A17-9146-E88A6E9EFB92}" sibTransId="{5800A378-849C-486F-A921-E090A78D8AA9}"/>
    <dgm:cxn modelId="{25516CC5-EA86-4877-99E5-93829C871CF8}" type="presOf" srcId="{8FCF480D-BC83-47D1-99BF-F083457640FD}" destId="{72012659-7329-4B98-93A3-91E42D2107A8}" srcOrd="0" destOrd="0" presId="urn:microsoft.com/office/officeart/2018/5/layout/IconLeafLabelList"/>
    <dgm:cxn modelId="{FC609AE6-59EB-4ACF-B9B3-59E11FDED690}" srcId="{B55F7D21-51D6-4424-B4B3-393D1999DFD9}" destId="{8FCF480D-BC83-47D1-99BF-F083457640FD}" srcOrd="0" destOrd="0" parTransId="{AFB6755B-A5B7-4F17-A927-DC6A39F86A3B}" sibTransId="{C77631F9-50F1-4132-A78A-57B1FFDB6870}"/>
    <dgm:cxn modelId="{3AC0A7F8-0CC8-4E04-96A1-A0B9B6CD6C2F}" type="presOf" srcId="{B55F7D21-51D6-4424-B4B3-393D1999DFD9}" destId="{F2FF463C-1028-49ED-9F4F-8067F134A9CF}" srcOrd="0" destOrd="0" presId="urn:microsoft.com/office/officeart/2018/5/layout/IconLeafLabelList"/>
    <dgm:cxn modelId="{7B022EFB-B6E8-40F1-A3BF-084BD2BE1221}" type="presOf" srcId="{2C75899C-07CC-4AB0-847E-69DED6F909F7}" destId="{D4B6E3F7-F46B-4C5A-A3CB-6961E797A29E}" srcOrd="0" destOrd="0" presId="urn:microsoft.com/office/officeart/2018/5/layout/IconLeafLabelList"/>
    <dgm:cxn modelId="{CDEDCA0F-F94D-4A21-98C1-414CD07E429B}" type="presParOf" srcId="{F2FF463C-1028-49ED-9F4F-8067F134A9CF}" destId="{244E7598-B9AB-4F7A-8F2B-6B2F967F7854}" srcOrd="0" destOrd="0" presId="urn:microsoft.com/office/officeart/2018/5/layout/IconLeafLabelList"/>
    <dgm:cxn modelId="{1E6CE1A0-20EC-4EFB-B403-EACC52DB7955}" type="presParOf" srcId="{244E7598-B9AB-4F7A-8F2B-6B2F967F7854}" destId="{7D559D6D-CC1B-43DE-BF38-FD7117D6E665}" srcOrd="0" destOrd="0" presId="urn:microsoft.com/office/officeart/2018/5/layout/IconLeafLabelList"/>
    <dgm:cxn modelId="{9571FFCC-373D-4994-9253-1DE1CA5598D0}" type="presParOf" srcId="{244E7598-B9AB-4F7A-8F2B-6B2F967F7854}" destId="{F213172C-A10E-46F6-B7E6-31564D4E8F5F}" srcOrd="1" destOrd="0" presId="urn:microsoft.com/office/officeart/2018/5/layout/IconLeafLabelList"/>
    <dgm:cxn modelId="{BE4805DF-E214-4314-B26B-EFDD19263D06}" type="presParOf" srcId="{244E7598-B9AB-4F7A-8F2B-6B2F967F7854}" destId="{B4D56AED-1529-4618-869E-6B94CEA56D75}" srcOrd="2" destOrd="0" presId="urn:microsoft.com/office/officeart/2018/5/layout/IconLeafLabelList"/>
    <dgm:cxn modelId="{019E08A2-2F48-4455-B022-AB62499F3D06}" type="presParOf" srcId="{244E7598-B9AB-4F7A-8F2B-6B2F967F7854}" destId="{72012659-7329-4B98-93A3-91E42D2107A8}" srcOrd="3" destOrd="0" presId="urn:microsoft.com/office/officeart/2018/5/layout/IconLeafLabelList"/>
    <dgm:cxn modelId="{F6E6A59E-48D7-402B-869D-1C65D0A63289}" type="presParOf" srcId="{F2FF463C-1028-49ED-9F4F-8067F134A9CF}" destId="{75F29A0D-F448-4D4A-904E-A3B6F5759849}" srcOrd="1" destOrd="0" presId="urn:microsoft.com/office/officeart/2018/5/layout/IconLeafLabelList"/>
    <dgm:cxn modelId="{352B1806-E455-4E16-9313-19A4C198EB85}" type="presParOf" srcId="{F2FF463C-1028-49ED-9F4F-8067F134A9CF}" destId="{4675A1C6-6695-49AE-9F10-110816C96F4C}" srcOrd="2" destOrd="0" presId="urn:microsoft.com/office/officeart/2018/5/layout/IconLeafLabelList"/>
    <dgm:cxn modelId="{EF70508C-6548-4777-93C1-F7F50214938D}" type="presParOf" srcId="{4675A1C6-6695-49AE-9F10-110816C96F4C}" destId="{CD105D6A-E124-4094-AE2E-66C1DCE315EA}" srcOrd="0" destOrd="0" presId="urn:microsoft.com/office/officeart/2018/5/layout/IconLeafLabelList"/>
    <dgm:cxn modelId="{557BC66A-C1BF-4FB4-9935-5FB82875E87C}" type="presParOf" srcId="{4675A1C6-6695-49AE-9F10-110816C96F4C}" destId="{262AFAA2-9771-4477-A2DA-7EA7D50D4FCF}" srcOrd="1" destOrd="0" presId="urn:microsoft.com/office/officeart/2018/5/layout/IconLeafLabelList"/>
    <dgm:cxn modelId="{D3D9F1C5-DB68-4B96-BE34-B228B1096F55}" type="presParOf" srcId="{4675A1C6-6695-49AE-9F10-110816C96F4C}" destId="{8EC6DA61-3F59-4F41-8198-A167D97C3BF0}" srcOrd="2" destOrd="0" presId="urn:microsoft.com/office/officeart/2018/5/layout/IconLeafLabelList"/>
    <dgm:cxn modelId="{3DEAF86F-D33E-4465-965D-38545A18A15A}" type="presParOf" srcId="{4675A1C6-6695-49AE-9F10-110816C96F4C}" destId="{D4B6E3F7-F46B-4C5A-A3CB-6961E797A29E}" srcOrd="3" destOrd="0" presId="urn:microsoft.com/office/officeart/2018/5/layout/IconLeafLabelList"/>
    <dgm:cxn modelId="{1A2CAE2A-BB7C-4097-942A-94D4DEE27B0A}" type="presParOf" srcId="{F2FF463C-1028-49ED-9F4F-8067F134A9CF}" destId="{9823D0FA-A100-462E-B831-BAA172496512}" srcOrd="3" destOrd="0" presId="urn:microsoft.com/office/officeart/2018/5/layout/IconLeafLabelList"/>
    <dgm:cxn modelId="{2804D7F6-E716-4882-8897-BF97E7C8D403}" type="presParOf" srcId="{F2FF463C-1028-49ED-9F4F-8067F134A9CF}" destId="{3502A39D-C89E-49F4-8294-F54F585DC92D}" srcOrd="4" destOrd="0" presId="urn:microsoft.com/office/officeart/2018/5/layout/IconLeafLabelList"/>
    <dgm:cxn modelId="{FC8073D3-83BE-4AA3-B169-41D797A9E2FF}" type="presParOf" srcId="{3502A39D-C89E-49F4-8294-F54F585DC92D}" destId="{81E56AED-1132-4239-B161-50CDC36F0320}" srcOrd="0" destOrd="0" presId="urn:microsoft.com/office/officeart/2018/5/layout/IconLeafLabelList"/>
    <dgm:cxn modelId="{3679B97D-8BBE-49BA-BBF6-5435B55A9E07}" type="presParOf" srcId="{3502A39D-C89E-49F4-8294-F54F585DC92D}" destId="{6A21EEE6-3BC7-4D03-86E0-26A11FE462FA}" srcOrd="1" destOrd="0" presId="urn:microsoft.com/office/officeart/2018/5/layout/IconLeafLabelList"/>
    <dgm:cxn modelId="{5F9CD2DF-CF10-423F-B259-4719807571B0}" type="presParOf" srcId="{3502A39D-C89E-49F4-8294-F54F585DC92D}" destId="{EDD05E28-3F99-43A6-B1D7-B6499B0B2CBE}" srcOrd="2" destOrd="0" presId="urn:microsoft.com/office/officeart/2018/5/layout/IconLeafLabelList"/>
    <dgm:cxn modelId="{F417E7EF-BF53-4C73-9002-48094C23C0E5}" type="presParOf" srcId="{3502A39D-C89E-49F4-8294-F54F585DC92D}" destId="{66811274-87B8-4121-8B4F-4C1CB9EDE9E9}"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D50E40C-8750-4444-B91F-5F5D9CFF6CD8}"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52883D31-2DEF-4BC4-B541-1144DFFC2B04}">
      <dgm:prSet/>
      <dgm:spPr/>
      <dgm:t>
        <a:bodyPr/>
        <a:lstStyle/>
        <a:p>
          <a:r>
            <a:rPr lang="en-US"/>
            <a:t>• AI enhances efficiency and safety</a:t>
          </a:r>
        </a:p>
      </dgm:t>
    </dgm:pt>
    <dgm:pt modelId="{A3A6AE63-A937-46C5-B93C-3AE269F7C3D0}" type="parTrans" cxnId="{1DE71EB3-A69A-4A7F-A21D-EF1080452B11}">
      <dgm:prSet/>
      <dgm:spPr/>
      <dgm:t>
        <a:bodyPr/>
        <a:lstStyle/>
        <a:p>
          <a:endParaRPr lang="en-US"/>
        </a:p>
      </dgm:t>
    </dgm:pt>
    <dgm:pt modelId="{7853EE54-3DE1-4D52-8754-6F87B058FFCB}" type="sibTrans" cxnId="{1DE71EB3-A69A-4A7F-A21D-EF1080452B11}">
      <dgm:prSet/>
      <dgm:spPr/>
      <dgm:t>
        <a:bodyPr/>
        <a:lstStyle/>
        <a:p>
          <a:endParaRPr lang="en-US"/>
        </a:p>
      </dgm:t>
    </dgm:pt>
    <dgm:pt modelId="{EA100F3C-3733-4B65-A0D5-2EAB4E869A54}">
      <dgm:prSet/>
      <dgm:spPr/>
      <dgm:t>
        <a:bodyPr/>
        <a:lstStyle/>
        <a:p>
          <a:r>
            <a:rPr lang="en-US"/>
            <a:t>• Integrates data for new insights</a:t>
          </a:r>
        </a:p>
      </dgm:t>
    </dgm:pt>
    <dgm:pt modelId="{7FBF5264-9B4E-4297-8A40-BF9B900C550A}" type="parTrans" cxnId="{CE428E72-1244-4CAF-9A6B-A43303AC296F}">
      <dgm:prSet/>
      <dgm:spPr/>
      <dgm:t>
        <a:bodyPr/>
        <a:lstStyle/>
        <a:p>
          <a:endParaRPr lang="en-US"/>
        </a:p>
      </dgm:t>
    </dgm:pt>
    <dgm:pt modelId="{7255C980-36AC-47FB-BF2C-5FCF956FED4D}" type="sibTrans" cxnId="{CE428E72-1244-4CAF-9A6B-A43303AC296F}">
      <dgm:prSet/>
      <dgm:spPr/>
      <dgm:t>
        <a:bodyPr/>
        <a:lstStyle/>
        <a:p>
          <a:endParaRPr lang="en-US"/>
        </a:p>
      </dgm:t>
    </dgm:pt>
    <dgm:pt modelId="{77FD71C1-4C6D-46A0-ACC9-E5E0E8E5B621}">
      <dgm:prSet/>
      <dgm:spPr/>
      <dgm:t>
        <a:bodyPr/>
        <a:lstStyle/>
        <a:p>
          <a:r>
            <a:rPr lang="en-US"/>
            <a:t>• Accelerates discovery process</a:t>
          </a:r>
        </a:p>
      </dgm:t>
    </dgm:pt>
    <dgm:pt modelId="{CCEF8FB9-8E81-4640-A4D0-36A48AED983A}" type="parTrans" cxnId="{849FF76F-57D4-4D5B-AD09-88D2132AC77D}">
      <dgm:prSet/>
      <dgm:spPr/>
      <dgm:t>
        <a:bodyPr/>
        <a:lstStyle/>
        <a:p>
          <a:endParaRPr lang="en-US"/>
        </a:p>
      </dgm:t>
    </dgm:pt>
    <dgm:pt modelId="{AA661C58-BE67-42F5-89A1-0E750808B88A}" type="sibTrans" cxnId="{849FF76F-57D4-4D5B-AD09-88D2132AC77D}">
      <dgm:prSet/>
      <dgm:spPr/>
      <dgm:t>
        <a:bodyPr/>
        <a:lstStyle/>
        <a:p>
          <a:endParaRPr lang="en-US"/>
        </a:p>
      </dgm:t>
    </dgm:pt>
    <dgm:pt modelId="{D4DCE341-1C74-4709-80F1-A09B72FAFDA9}" type="pres">
      <dgm:prSet presAssocID="{AD50E40C-8750-4444-B91F-5F5D9CFF6CD8}" presName="root" presStyleCnt="0">
        <dgm:presLayoutVars>
          <dgm:dir/>
          <dgm:resizeHandles val="exact"/>
        </dgm:presLayoutVars>
      </dgm:prSet>
      <dgm:spPr/>
    </dgm:pt>
    <dgm:pt modelId="{DB923670-44AB-4DFB-882D-ACB9368E8404}" type="pres">
      <dgm:prSet presAssocID="{52883D31-2DEF-4BC4-B541-1144DFFC2B04}" presName="compNode" presStyleCnt="0"/>
      <dgm:spPr/>
    </dgm:pt>
    <dgm:pt modelId="{154AE45F-F476-4E44-B963-7BF29799D2FA}" type="pres">
      <dgm:prSet presAssocID="{52883D31-2DEF-4BC4-B541-1144DFFC2B0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obot"/>
        </a:ext>
      </dgm:extLst>
    </dgm:pt>
    <dgm:pt modelId="{A4AEFD07-1C70-404F-876D-9BBDA0E78795}" type="pres">
      <dgm:prSet presAssocID="{52883D31-2DEF-4BC4-B541-1144DFFC2B04}" presName="spaceRect" presStyleCnt="0"/>
      <dgm:spPr/>
    </dgm:pt>
    <dgm:pt modelId="{8910CCBA-2CFF-43D7-8698-675C461E7254}" type="pres">
      <dgm:prSet presAssocID="{52883D31-2DEF-4BC4-B541-1144DFFC2B04}" presName="textRect" presStyleLbl="revTx" presStyleIdx="0" presStyleCnt="3">
        <dgm:presLayoutVars>
          <dgm:chMax val="1"/>
          <dgm:chPref val="1"/>
        </dgm:presLayoutVars>
      </dgm:prSet>
      <dgm:spPr/>
    </dgm:pt>
    <dgm:pt modelId="{81BA4CB1-790F-4EAA-B778-9CACF5827D5D}" type="pres">
      <dgm:prSet presAssocID="{7853EE54-3DE1-4D52-8754-6F87B058FFCB}" presName="sibTrans" presStyleCnt="0"/>
      <dgm:spPr/>
    </dgm:pt>
    <dgm:pt modelId="{1B0C108E-D02B-4F0E-92C0-8EA6A904BFB6}" type="pres">
      <dgm:prSet presAssocID="{EA100F3C-3733-4B65-A0D5-2EAB4E869A54}" presName="compNode" presStyleCnt="0"/>
      <dgm:spPr/>
    </dgm:pt>
    <dgm:pt modelId="{C887F496-BDE3-4B74-B9D3-C60830835408}" type="pres">
      <dgm:prSet presAssocID="{EA100F3C-3733-4B65-A0D5-2EAB4E869A5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ble"/>
        </a:ext>
      </dgm:extLst>
    </dgm:pt>
    <dgm:pt modelId="{3F03EE2E-D82A-4DF6-B9F6-C7CC72345239}" type="pres">
      <dgm:prSet presAssocID="{EA100F3C-3733-4B65-A0D5-2EAB4E869A54}" presName="spaceRect" presStyleCnt="0"/>
      <dgm:spPr/>
    </dgm:pt>
    <dgm:pt modelId="{63B6B4EF-6E1C-4542-A8F9-96423D4046B6}" type="pres">
      <dgm:prSet presAssocID="{EA100F3C-3733-4B65-A0D5-2EAB4E869A54}" presName="textRect" presStyleLbl="revTx" presStyleIdx="1" presStyleCnt="3">
        <dgm:presLayoutVars>
          <dgm:chMax val="1"/>
          <dgm:chPref val="1"/>
        </dgm:presLayoutVars>
      </dgm:prSet>
      <dgm:spPr/>
    </dgm:pt>
    <dgm:pt modelId="{49011CDD-EE6F-4332-8CCE-155D9862809D}" type="pres">
      <dgm:prSet presAssocID="{7255C980-36AC-47FB-BF2C-5FCF956FED4D}" presName="sibTrans" presStyleCnt="0"/>
      <dgm:spPr/>
    </dgm:pt>
    <dgm:pt modelId="{D1FCDB1B-4CE2-45D9-B818-E485074B3256}" type="pres">
      <dgm:prSet presAssocID="{77FD71C1-4C6D-46A0-ACC9-E5E0E8E5B621}" presName="compNode" presStyleCnt="0"/>
      <dgm:spPr/>
    </dgm:pt>
    <dgm:pt modelId="{E1D115C2-48CA-4810-8C96-9F3EF62A6016}" type="pres">
      <dgm:prSet presAssocID="{77FD71C1-4C6D-46A0-ACC9-E5E0E8E5B62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029C32B6-E13B-4DD7-A13F-07694FB79F56}" type="pres">
      <dgm:prSet presAssocID="{77FD71C1-4C6D-46A0-ACC9-E5E0E8E5B621}" presName="spaceRect" presStyleCnt="0"/>
      <dgm:spPr/>
    </dgm:pt>
    <dgm:pt modelId="{9CFD9933-D1AE-4CEF-A3FF-CC70C175B76E}" type="pres">
      <dgm:prSet presAssocID="{77FD71C1-4C6D-46A0-ACC9-E5E0E8E5B621}" presName="textRect" presStyleLbl="revTx" presStyleIdx="2" presStyleCnt="3">
        <dgm:presLayoutVars>
          <dgm:chMax val="1"/>
          <dgm:chPref val="1"/>
        </dgm:presLayoutVars>
      </dgm:prSet>
      <dgm:spPr/>
    </dgm:pt>
  </dgm:ptLst>
  <dgm:cxnLst>
    <dgm:cxn modelId="{29E53807-A11E-4468-B7C3-79D006DBF84E}" type="presOf" srcId="{EA100F3C-3733-4B65-A0D5-2EAB4E869A54}" destId="{63B6B4EF-6E1C-4542-A8F9-96423D4046B6}" srcOrd="0" destOrd="0" presId="urn:microsoft.com/office/officeart/2018/2/layout/IconLabelList"/>
    <dgm:cxn modelId="{E5D5E525-7C28-42CF-8A23-083886480B78}" type="presOf" srcId="{AD50E40C-8750-4444-B91F-5F5D9CFF6CD8}" destId="{D4DCE341-1C74-4709-80F1-A09B72FAFDA9}" srcOrd="0" destOrd="0" presId="urn:microsoft.com/office/officeart/2018/2/layout/IconLabelList"/>
    <dgm:cxn modelId="{B88F786D-884A-4911-949F-11AAC14A7AC9}" type="presOf" srcId="{52883D31-2DEF-4BC4-B541-1144DFFC2B04}" destId="{8910CCBA-2CFF-43D7-8698-675C461E7254}" srcOrd="0" destOrd="0" presId="urn:microsoft.com/office/officeart/2018/2/layout/IconLabelList"/>
    <dgm:cxn modelId="{849FF76F-57D4-4D5B-AD09-88D2132AC77D}" srcId="{AD50E40C-8750-4444-B91F-5F5D9CFF6CD8}" destId="{77FD71C1-4C6D-46A0-ACC9-E5E0E8E5B621}" srcOrd="2" destOrd="0" parTransId="{CCEF8FB9-8E81-4640-A4D0-36A48AED983A}" sibTransId="{AA661C58-BE67-42F5-89A1-0E750808B88A}"/>
    <dgm:cxn modelId="{CE428E72-1244-4CAF-9A6B-A43303AC296F}" srcId="{AD50E40C-8750-4444-B91F-5F5D9CFF6CD8}" destId="{EA100F3C-3733-4B65-A0D5-2EAB4E869A54}" srcOrd="1" destOrd="0" parTransId="{7FBF5264-9B4E-4297-8A40-BF9B900C550A}" sibTransId="{7255C980-36AC-47FB-BF2C-5FCF956FED4D}"/>
    <dgm:cxn modelId="{D8EECB74-4892-470B-83F8-B6AA4F727F26}" type="presOf" srcId="{77FD71C1-4C6D-46A0-ACC9-E5E0E8E5B621}" destId="{9CFD9933-D1AE-4CEF-A3FF-CC70C175B76E}" srcOrd="0" destOrd="0" presId="urn:microsoft.com/office/officeart/2018/2/layout/IconLabelList"/>
    <dgm:cxn modelId="{1DE71EB3-A69A-4A7F-A21D-EF1080452B11}" srcId="{AD50E40C-8750-4444-B91F-5F5D9CFF6CD8}" destId="{52883D31-2DEF-4BC4-B541-1144DFFC2B04}" srcOrd="0" destOrd="0" parTransId="{A3A6AE63-A937-46C5-B93C-3AE269F7C3D0}" sibTransId="{7853EE54-3DE1-4D52-8754-6F87B058FFCB}"/>
    <dgm:cxn modelId="{CA8CF2E1-56A8-44C0-B5C6-FA7E516A4D80}" type="presParOf" srcId="{D4DCE341-1C74-4709-80F1-A09B72FAFDA9}" destId="{DB923670-44AB-4DFB-882D-ACB9368E8404}" srcOrd="0" destOrd="0" presId="urn:microsoft.com/office/officeart/2018/2/layout/IconLabelList"/>
    <dgm:cxn modelId="{40A1C5C5-465F-4CA1-9788-B1DC1C93BF9F}" type="presParOf" srcId="{DB923670-44AB-4DFB-882D-ACB9368E8404}" destId="{154AE45F-F476-4E44-B963-7BF29799D2FA}" srcOrd="0" destOrd="0" presId="urn:microsoft.com/office/officeart/2018/2/layout/IconLabelList"/>
    <dgm:cxn modelId="{7E29C3C9-BB69-4E92-BE0C-446E652A82DE}" type="presParOf" srcId="{DB923670-44AB-4DFB-882D-ACB9368E8404}" destId="{A4AEFD07-1C70-404F-876D-9BBDA0E78795}" srcOrd="1" destOrd="0" presId="urn:microsoft.com/office/officeart/2018/2/layout/IconLabelList"/>
    <dgm:cxn modelId="{A44579A2-B3C6-42D4-B543-D9833F8A3A1D}" type="presParOf" srcId="{DB923670-44AB-4DFB-882D-ACB9368E8404}" destId="{8910CCBA-2CFF-43D7-8698-675C461E7254}" srcOrd="2" destOrd="0" presId="urn:microsoft.com/office/officeart/2018/2/layout/IconLabelList"/>
    <dgm:cxn modelId="{EA11D99B-094F-4A9E-955E-EDD2FD77AD5A}" type="presParOf" srcId="{D4DCE341-1C74-4709-80F1-A09B72FAFDA9}" destId="{81BA4CB1-790F-4EAA-B778-9CACF5827D5D}" srcOrd="1" destOrd="0" presId="urn:microsoft.com/office/officeart/2018/2/layout/IconLabelList"/>
    <dgm:cxn modelId="{7DEE3703-D33A-44C7-870E-29F3B41D1CFE}" type="presParOf" srcId="{D4DCE341-1C74-4709-80F1-A09B72FAFDA9}" destId="{1B0C108E-D02B-4F0E-92C0-8EA6A904BFB6}" srcOrd="2" destOrd="0" presId="urn:microsoft.com/office/officeart/2018/2/layout/IconLabelList"/>
    <dgm:cxn modelId="{2C03D047-4364-42E2-8AC1-4365085B543A}" type="presParOf" srcId="{1B0C108E-D02B-4F0E-92C0-8EA6A904BFB6}" destId="{C887F496-BDE3-4B74-B9D3-C60830835408}" srcOrd="0" destOrd="0" presId="urn:microsoft.com/office/officeart/2018/2/layout/IconLabelList"/>
    <dgm:cxn modelId="{AE79625B-5F03-44DF-9B34-A0A44A381FA5}" type="presParOf" srcId="{1B0C108E-D02B-4F0E-92C0-8EA6A904BFB6}" destId="{3F03EE2E-D82A-4DF6-B9F6-C7CC72345239}" srcOrd="1" destOrd="0" presId="urn:microsoft.com/office/officeart/2018/2/layout/IconLabelList"/>
    <dgm:cxn modelId="{06F6760E-9F95-4FE7-A997-33D04E1F6AD1}" type="presParOf" srcId="{1B0C108E-D02B-4F0E-92C0-8EA6A904BFB6}" destId="{63B6B4EF-6E1C-4542-A8F9-96423D4046B6}" srcOrd="2" destOrd="0" presId="urn:microsoft.com/office/officeart/2018/2/layout/IconLabelList"/>
    <dgm:cxn modelId="{20F78632-1037-433F-B13A-4D80D7CE5EA2}" type="presParOf" srcId="{D4DCE341-1C74-4709-80F1-A09B72FAFDA9}" destId="{49011CDD-EE6F-4332-8CCE-155D9862809D}" srcOrd="3" destOrd="0" presId="urn:microsoft.com/office/officeart/2018/2/layout/IconLabelList"/>
    <dgm:cxn modelId="{B3635FF3-E05D-4E77-8276-B39C5E61B686}" type="presParOf" srcId="{D4DCE341-1C74-4709-80F1-A09B72FAFDA9}" destId="{D1FCDB1B-4CE2-45D9-B818-E485074B3256}" srcOrd="4" destOrd="0" presId="urn:microsoft.com/office/officeart/2018/2/layout/IconLabelList"/>
    <dgm:cxn modelId="{AA3D733D-39CD-488B-AE63-CFC164219357}" type="presParOf" srcId="{D1FCDB1B-4CE2-45D9-B818-E485074B3256}" destId="{E1D115C2-48CA-4810-8C96-9F3EF62A6016}" srcOrd="0" destOrd="0" presId="urn:microsoft.com/office/officeart/2018/2/layout/IconLabelList"/>
    <dgm:cxn modelId="{7B8F48A9-D098-4063-A637-8781012E4ED6}" type="presParOf" srcId="{D1FCDB1B-4CE2-45D9-B818-E485074B3256}" destId="{029C32B6-E13B-4DD7-A13F-07694FB79F56}" srcOrd="1" destOrd="0" presId="urn:microsoft.com/office/officeart/2018/2/layout/IconLabelList"/>
    <dgm:cxn modelId="{52B3F007-4CF6-4F47-966A-AFB67694A8DB}" type="presParOf" srcId="{D1FCDB1B-4CE2-45D9-B818-E485074B3256}" destId="{9CFD9933-D1AE-4CEF-A3FF-CC70C175B76E}"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DFFA17-F654-487C-BEF3-1A78342FCC8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F532312-F2F5-4626-856B-4CD302B0AADB}">
      <dgm:prSet/>
      <dgm:spPr/>
      <dgm:t>
        <a:bodyPr/>
        <a:lstStyle/>
        <a:p>
          <a:pPr>
            <a:lnSpc>
              <a:spcPct val="100000"/>
            </a:lnSpc>
          </a:pPr>
          <a:r>
            <a:rPr lang="en-US"/>
            <a:t>The primary obstacle for the development of new chemical entities for new targets is not time, but the cost to bring a compound from the discovery phase to approval</a:t>
          </a:r>
        </a:p>
      </dgm:t>
    </dgm:pt>
    <dgm:pt modelId="{DCC0A54D-BBFF-4537-A4AA-58363E32CC4C}" type="parTrans" cxnId="{19DF0FA4-76C0-4273-AE25-2631276E2F9B}">
      <dgm:prSet/>
      <dgm:spPr/>
      <dgm:t>
        <a:bodyPr/>
        <a:lstStyle/>
        <a:p>
          <a:endParaRPr lang="en-US"/>
        </a:p>
      </dgm:t>
    </dgm:pt>
    <dgm:pt modelId="{AA4A19D5-6A23-4E71-B91F-AA8596079E44}" type="sibTrans" cxnId="{19DF0FA4-76C0-4273-AE25-2631276E2F9B}">
      <dgm:prSet/>
      <dgm:spPr/>
      <dgm:t>
        <a:bodyPr/>
        <a:lstStyle/>
        <a:p>
          <a:endParaRPr lang="en-US"/>
        </a:p>
      </dgm:t>
    </dgm:pt>
    <dgm:pt modelId="{76A74027-46D9-4F5B-A1F6-20E945AC8137}">
      <dgm:prSet/>
      <dgm:spPr/>
      <dgm:t>
        <a:bodyPr/>
        <a:lstStyle/>
        <a:p>
          <a:pPr>
            <a:lnSpc>
              <a:spcPct val="100000"/>
            </a:lnSpc>
          </a:pPr>
          <a:r>
            <a:rPr lang="en-US"/>
            <a:t>Owing to the fast growth of bioinformatics knowledge and large-scale ‘‘-omics’’ data, drug repositioning has decreased significantly the time cost for the drug development process. </a:t>
          </a:r>
        </a:p>
      </dgm:t>
    </dgm:pt>
    <dgm:pt modelId="{0593E0F6-BCF3-469F-8182-3C26C9B5F003}" type="parTrans" cxnId="{42E55F72-E961-452D-94D4-0CF463F48007}">
      <dgm:prSet/>
      <dgm:spPr/>
      <dgm:t>
        <a:bodyPr/>
        <a:lstStyle/>
        <a:p>
          <a:endParaRPr lang="en-US"/>
        </a:p>
      </dgm:t>
    </dgm:pt>
    <dgm:pt modelId="{8BB5E3AF-777F-4DA2-B711-0D8BAA04B2BD}" type="sibTrans" cxnId="{42E55F72-E961-452D-94D4-0CF463F48007}">
      <dgm:prSet/>
      <dgm:spPr/>
      <dgm:t>
        <a:bodyPr/>
        <a:lstStyle/>
        <a:p>
          <a:endParaRPr lang="en-US"/>
        </a:p>
      </dgm:t>
    </dgm:pt>
    <dgm:pt modelId="{80CFE2F8-F1F2-4D1F-8336-683DECC960B6}">
      <dgm:prSet/>
      <dgm:spPr/>
      <dgm:t>
        <a:bodyPr/>
        <a:lstStyle/>
        <a:p>
          <a:pPr>
            <a:lnSpc>
              <a:spcPct val="100000"/>
            </a:lnSpc>
          </a:pPr>
          <a:r>
            <a:rPr lang="en-US" dirty="0"/>
            <a:t>Nowadays, researchers only need *1–2 years to identify new potential drug targets.</a:t>
          </a:r>
        </a:p>
      </dgm:t>
    </dgm:pt>
    <dgm:pt modelId="{DF258C58-6871-4D42-9E27-4D3C6969F259}" type="parTrans" cxnId="{E845FE41-CD04-4239-BABB-CE87626B1AE3}">
      <dgm:prSet/>
      <dgm:spPr/>
      <dgm:t>
        <a:bodyPr/>
        <a:lstStyle/>
        <a:p>
          <a:endParaRPr lang="en-US"/>
        </a:p>
      </dgm:t>
    </dgm:pt>
    <dgm:pt modelId="{7BE4A6B7-4D64-49FF-89FD-1168ECB443D7}" type="sibTrans" cxnId="{E845FE41-CD04-4239-BABB-CE87626B1AE3}">
      <dgm:prSet/>
      <dgm:spPr/>
      <dgm:t>
        <a:bodyPr/>
        <a:lstStyle/>
        <a:p>
          <a:endParaRPr lang="en-US"/>
        </a:p>
      </dgm:t>
    </dgm:pt>
    <dgm:pt modelId="{F988AADD-DCA9-4EB2-9E92-C9DC248410EF}" type="pres">
      <dgm:prSet presAssocID="{88DFFA17-F654-487C-BEF3-1A78342FCC81}" presName="root" presStyleCnt="0">
        <dgm:presLayoutVars>
          <dgm:dir/>
          <dgm:resizeHandles val="exact"/>
        </dgm:presLayoutVars>
      </dgm:prSet>
      <dgm:spPr/>
    </dgm:pt>
    <dgm:pt modelId="{8AABB4FC-B3A0-4AA6-8F41-BD8262094BE0}" type="pres">
      <dgm:prSet presAssocID="{4F532312-F2F5-4626-856B-4CD302B0AADB}" presName="compNode" presStyleCnt="0"/>
      <dgm:spPr/>
    </dgm:pt>
    <dgm:pt modelId="{056C90D4-5E82-4638-8E51-7D8BE1AA6B9E}" type="pres">
      <dgm:prSet presAssocID="{4F532312-F2F5-4626-856B-4CD302B0AADB}" presName="bgRect" presStyleLbl="bgShp" presStyleIdx="0" presStyleCnt="3"/>
      <dgm:spPr/>
    </dgm:pt>
    <dgm:pt modelId="{7C170A12-7746-46B2-AFFD-3C2A6199DB75}" type="pres">
      <dgm:prSet presAssocID="{4F532312-F2F5-4626-856B-4CD302B0AAD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ientist"/>
        </a:ext>
      </dgm:extLst>
    </dgm:pt>
    <dgm:pt modelId="{A8BA53B1-927D-4E1B-BC4C-F2B6D6690C42}" type="pres">
      <dgm:prSet presAssocID="{4F532312-F2F5-4626-856B-4CD302B0AADB}" presName="spaceRect" presStyleCnt="0"/>
      <dgm:spPr/>
    </dgm:pt>
    <dgm:pt modelId="{7E8897F3-E93C-4024-B351-F8E0FEC196B1}" type="pres">
      <dgm:prSet presAssocID="{4F532312-F2F5-4626-856B-4CD302B0AADB}" presName="parTx" presStyleLbl="revTx" presStyleIdx="0" presStyleCnt="3">
        <dgm:presLayoutVars>
          <dgm:chMax val="0"/>
          <dgm:chPref val="0"/>
        </dgm:presLayoutVars>
      </dgm:prSet>
      <dgm:spPr/>
    </dgm:pt>
    <dgm:pt modelId="{DDACFD99-0940-4954-A32A-6A8412F36A41}" type="pres">
      <dgm:prSet presAssocID="{AA4A19D5-6A23-4E71-B91F-AA8596079E44}" presName="sibTrans" presStyleCnt="0"/>
      <dgm:spPr/>
    </dgm:pt>
    <dgm:pt modelId="{A2DF7D89-D547-4F01-802A-5F3C9B82F4FC}" type="pres">
      <dgm:prSet presAssocID="{76A74027-46D9-4F5B-A1F6-20E945AC8137}" presName="compNode" presStyleCnt="0"/>
      <dgm:spPr/>
    </dgm:pt>
    <dgm:pt modelId="{E4BD463D-4FC3-4236-A5C9-7112467CD22C}" type="pres">
      <dgm:prSet presAssocID="{76A74027-46D9-4F5B-A1F6-20E945AC8137}" presName="bgRect" presStyleLbl="bgShp" presStyleIdx="1" presStyleCnt="3"/>
      <dgm:spPr/>
    </dgm:pt>
    <dgm:pt modelId="{D189EEB7-D01A-4A1C-A893-0DE48B28BF4B}" type="pres">
      <dgm:prSet presAssocID="{76A74027-46D9-4F5B-A1F6-20E945AC813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ocessor"/>
        </a:ext>
      </dgm:extLst>
    </dgm:pt>
    <dgm:pt modelId="{7C1ECCA0-1A4B-4849-8553-D0E100A68219}" type="pres">
      <dgm:prSet presAssocID="{76A74027-46D9-4F5B-A1F6-20E945AC8137}" presName="spaceRect" presStyleCnt="0"/>
      <dgm:spPr/>
    </dgm:pt>
    <dgm:pt modelId="{41D518F0-B842-4012-BD11-1DC62BB60533}" type="pres">
      <dgm:prSet presAssocID="{76A74027-46D9-4F5B-A1F6-20E945AC8137}" presName="parTx" presStyleLbl="revTx" presStyleIdx="1" presStyleCnt="3">
        <dgm:presLayoutVars>
          <dgm:chMax val="0"/>
          <dgm:chPref val="0"/>
        </dgm:presLayoutVars>
      </dgm:prSet>
      <dgm:spPr/>
    </dgm:pt>
    <dgm:pt modelId="{E5B7A6C1-53C4-44AE-A6D8-B00DA28BE125}" type="pres">
      <dgm:prSet presAssocID="{8BB5E3AF-777F-4DA2-B711-0D8BAA04B2BD}" presName="sibTrans" presStyleCnt="0"/>
      <dgm:spPr/>
    </dgm:pt>
    <dgm:pt modelId="{A0DE598A-A591-4053-AC37-1059F80F02E8}" type="pres">
      <dgm:prSet presAssocID="{80CFE2F8-F1F2-4D1F-8336-683DECC960B6}" presName="compNode" presStyleCnt="0"/>
      <dgm:spPr/>
    </dgm:pt>
    <dgm:pt modelId="{9FAEA357-801E-432F-B6B2-7D59E84C9589}" type="pres">
      <dgm:prSet presAssocID="{80CFE2F8-F1F2-4D1F-8336-683DECC960B6}" presName="bgRect" presStyleLbl="bgShp" presStyleIdx="2" presStyleCnt="3"/>
      <dgm:spPr/>
    </dgm:pt>
    <dgm:pt modelId="{354D8D7B-0209-4B64-9002-11DADDD83EE6}" type="pres">
      <dgm:prSet presAssocID="{80CFE2F8-F1F2-4D1F-8336-683DECC960B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dicine"/>
        </a:ext>
      </dgm:extLst>
    </dgm:pt>
    <dgm:pt modelId="{A5664721-266D-4519-8684-4E6B24AF9A84}" type="pres">
      <dgm:prSet presAssocID="{80CFE2F8-F1F2-4D1F-8336-683DECC960B6}" presName="spaceRect" presStyleCnt="0"/>
      <dgm:spPr/>
    </dgm:pt>
    <dgm:pt modelId="{7AFB0A5B-2A36-45AE-BA8E-9907332C397E}" type="pres">
      <dgm:prSet presAssocID="{80CFE2F8-F1F2-4D1F-8336-683DECC960B6}" presName="parTx" presStyleLbl="revTx" presStyleIdx="2" presStyleCnt="3">
        <dgm:presLayoutVars>
          <dgm:chMax val="0"/>
          <dgm:chPref val="0"/>
        </dgm:presLayoutVars>
      </dgm:prSet>
      <dgm:spPr/>
    </dgm:pt>
  </dgm:ptLst>
  <dgm:cxnLst>
    <dgm:cxn modelId="{6CEAA820-7308-4043-AF84-9FD8B15B3A25}" type="presOf" srcId="{4F532312-F2F5-4626-856B-4CD302B0AADB}" destId="{7E8897F3-E93C-4024-B351-F8E0FEC196B1}" srcOrd="0" destOrd="0" presId="urn:microsoft.com/office/officeart/2018/2/layout/IconVerticalSolidList"/>
    <dgm:cxn modelId="{E845FE41-CD04-4239-BABB-CE87626B1AE3}" srcId="{88DFFA17-F654-487C-BEF3-1A78342FCC81}" destId="{80CFE2F8-F1F2-4D1F-8336-683DECC960B6}" srcOrd="2" destOrd="0" parTransId="{DF258C58-6871-4D42-9E27-4D3C6969F259}" sibTransId="{7BE4A6B7-4D64-49FF-89FD-1168ECB443D7}"/>
    <dgm:cxn modelId="{EB146847-0E51-4FED-A0DC-06F781057BC0}" type="presOf" srcId="{76A74027-46D9-4F5B-A1F6-20E945AC8137}" destId="{41D518F0-B842-4012-BD11-1DC62BB60533}" srcOrd="0" destOrd="0" presId="urn:microsoft.com/office/officeart/2018/2/layout/IconVerticalSolidList"/>
    <dgm:cxn modelId="{0FCF8A4C-1446-4E69-BEDF-F1942E23B3B4}" type="presOf" srcId="{80CFE2F8-F1F2-4D1F-8336-683DECC960B6}" destId="{7AFB0A5B-2A36-45AE-BA8E-9907332C397E}" srcOrd="0" destOrd="0" presId="urn:microsoft.com/office/officeart/2018/2/layout/IconVerticalSolidList"/>
    <dgm:cxn modelId="{42E55F72-E961-452D-94D4-0CF463F48007}" srcId="{88DFFA17-F654-487C-BEF3-1A78342FCC81}" destId="{76A74027-46D9-4F5B-A1F6-20E945AC8137}" srcOrd="1" destOrd="0" parTransId="{0593E0F6-BCF3-469F-8182-3C26C9B5F003}" sibTransId="{8BB5E3AF-777F-4DA2-B711-0D8BAA04B2BD}"/>
    <dgm:cxn modelId="{650819A2-726D-4565-9956-B8DD2DABB76B}" type="presOf" srcId="{88DFFA17-F654-487C-BEF3-1A78342FCC81}" destId="{F988AADD-DCA9-4EB2-9E92-C9DC248410EF}" srcOrd="0" destOrd="0" presId="urn:microsoft.com/office/officeart/2018/2/layout/IconVerticalSolidList"/>
    <dgm:cxn modelId="{19DF0FA4-76C0-4273-AE25-2631276E2F9B}" srcId="{88DFFA17-F654-487C-BEF3-1A78342FCC81}" destId="{4F532312-F2F5-4626-856B-4CD302B0AADB}" srcOrd="0" destOrd="0" parTransId="{DCC0A54D-BBFF-4537-A4AA-58363E32CC4C}" sibTransId="{AA4A19D5-6A23-4E71-B91F-AA8596079E44}"/>
    <dgm:cxn modelId="{ADDAE350-072C-4D78-B44F-77B73263D67D}" type="presParOf" srcId="{F988AADD-DCA9-4EB2-9E92-C9DC248410EF}" destId="{8AABB4FC-B3A0-4AA6-8F41-BD8262094BE0}" srcOrd="0" destOrd="0" presId="urn:microsoft.com/office/officeart/2018/2/layout/IconVerticalSolidList"/>
    <dgm:cxn modelId="{43B815DE-1A13-43E3-9C9E-B0AD4A10020E}" type="presParOf" srcId="{8AABB4FC-B3A0-4AA6-8F41-BD8262094BE0}" destId="{056C90D4-5E82-4638-8E51-7D8BE1AA6B9E}" srcOrd="0" destOrd="0" presId="urn:microsoft.com/office/officeart/2018/2/layout/IconVerticalSolidList"/>
    <dgm:cxn modelId="{5AD2B197-5FFD-4D12-A3AE-03879527F6E3}" type="presParOf" srcId="{8AABB4FC-B3A0-4AA6-8F41-BD8262094BE0}" destId="{7C170A12-7746-46B2-AFFD-3C2A6199DB75}" srcOrd="1" destOrd="0" presId="urn:microsoft.com/office/officeart/2018/2/layout/IconVerticalSolidList"/>
    <dgm:cxn modelId="{C36DE288-2833-45B0-B0F2-2746B396AFB8}" type="presParOf" srcId="{8AABB4FC-B3A0-4AA6-8F41-BD8262094BE0}" destId="{A8BA53B1-927D-4E1B-BC4C-F2B6D6690C42}" srcOrd="2" destOrd="0" presId="urn:microsoft.com/office/officeart/2018/2/layout/IconVerticalSolidList"/>
    <dgm:cxn modelId="{52F6AFFA-59B9-4718-B26C-150CC5FCF254}" type="presParOf" srcId="{8AABB4FC-B3A0-4AA6-8F41-BD8262094BE0}" destId="{7E8897F3-E93C-4024-B351-F8E0FEC196B1}" srcOrd="3" destOrd="0" presId="urn:microsoft.com/office/officeart/2018/2/layout/IconVerticalSolidList"/>
    <dgm:cxn modelId="{49AAD687-1EF9-4598-91D1-67FA32BFF6DA}" type="presParOf" srcId="{F988AADD-DCA9-4EB2-9E92-C9DC248410EF}" destId="{DDACFD99-0940-4954-A32A-6A8412F36A41}" srcOrd="1" destOrd="0" presId="urn:microsoft.com/office/officeart/2018/2/layout/IconVerticalSolidList"/>
    <dgm:cxn modelId="{C92D41DC-47D8-4943-A1DF-7663052994B2}" type="presParOf" srcId="{F988AADD-DCA9-4EB2-9E92-C9DC248410EF}" destId="{A2DF7D89-D547-4F01-802A-5F3C9B82F4FC}" srcOrd="2" destOrd="0" presId="urn:microsoft.com/office/officeart/2018/2/layout/IconVerticalSolidList"/>
    <dgm:cxn modelId="{23A8293C-D244-4DB7-8411-97FFB189077C}" type="presParOf" srcId="{A2DF7D89-D547-4F01-802A-5F3C9B82F4FC}" destId="{E4BD463D-4FC3-4236-A5C9-7112467CD22C}" srcOrd="0" destOrd="0" presId="urn:microsoft.com/office/officeart/2018/2/layout/IconVerticalSolidList"/>
    <dgm:cxn modelId="{889C4EC6-F6F5-4D35-B6A6-222E9FD13E56}" type="presParOf" srcId="{A2DF7D89-D547-4F01-802A-5F3C9B82F4FC}" destId="{D189EEB7-D01A-4A1C-A893-0DE48B28BF4B}" srcOrd="1" destOrd="0" presId="urn:microsoft.com/office/officeart/2018/2/layout/IconVerticalSolidList"/>
    <dgm:cxn modelId="{CA93FD6A-0995-4C89-801E-4D478175EAA8}" type="presParOf" srcId="{A2DF7D89-D547-4F01-802A-5F3C9B82F4FC}" destId="{7C1ECCA0-1A4B-4849-8553-D0E100A68219}" srcOrd="2" destOrd="0" presId="urn:microsoft.com/office/officeart/2018/2/layout/IconVerticalSolidList"/>
    <dgm:cxn modelId="{C6C01A36-03D1-44BB-BBA9-980352A7BE5E}" type="presParOf" srcId="{A2DF7D89-D547-4F01-802A-5F3C9B82F4FC}" destId="{41D518F0-B842-4012-BD11-1DC62BB60533}" srcOrd="3" destOrd="0" presId="urn:microsoft.com/office/officeart/2018/2/layout/IconVerticalSolidList"/>
    <dgm:cxn modelId="{C87EEBB4-91D7-4596-B732-15DB96E3FA82}" type="presParOf" srcId="{F988AADD-DCA9-4EB2-9E92-C9DC248410EF}" destId="{E5B7A6C1-53C4-44AE-A6D8-B00DA28BE125}" srcOrd="3" destOrd="0" presId="urn:microsoft.com/office/officeart/2018/2/layout/IconVerticalSolidList"/>
    <dgm:cxn modelId="{7EF87362-EEB7-4F00-ABE2-0D7E9417E34A}" type="presParOf" srcId="{F988AADD-DCA9-4EB2-9E92-C9DC248410EF}" destId="{A0DE598A-A591-4053-AC37-1059F80F02E8}" srcOrd="4" destOrd="0" presId="urn:microsoft.com/office/officeart/2018/2/layout/IconVerticalSolidList"/>
    <dgm:cxn modelId="{8A83D10B-7C20-4BB4-A749-9F481B30A2A6}" type="presParOf" srcId="{A0DE598A-A591-4053-AC37-1059F80F02E8}" destId="{9FAEA357-801E-432F-B6B2-7D59E84C9589}" srcOrd="0" destOrd="0" presId="urn:microsoft.com/office/officeart/2018/2/layout/IconVerticalSolidList"/>
    <dgm:cxn modelId="{9C9D8D81-912E-4FF5-BE32-5A5D4075FCD3}" type="presParOf" srcId="{A0DE598A-A591-4053-AC37-1059F80F02E8}" destId="{354D8D7B-0209-4B64-9002-11DADDD83EE6}" srcOrd="1" destOrd="0" presId="urn:microsoft.com/office/officeart/2018/2/layout/IconVerticalSolidList"/>
    <dgm:cxn modelId="{3ED4FAB5-3BA5-4AE7-84A2-97CEA4A6E7DB}" type="presParOf" srcId="{A0DE598A-A591-4053-AC37-1059F80F02E8}" destId="{A5664721-266D-4519-8684-4E6B24AF9A84}" srcOrd="2" destOrd="0" presId="urn:microsoft.com/office/officeart/2018/2/layout/IconVerticalSolidList"/>
    <dgm:cxn modelId="{8C3E3AF8-A95E-4FA7-A8B4-CFCF40237854}" type="presParOf" srcId="{A0DE598A-A591-4053-AC37-1059F80F02E8}" destId="{7AFB0A5B-2A36-45AE-BA8E-9907332C397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0E0A5B-9AEF-4310-8F8B-7A8C15365C0C}" type="doc">
      <dgm:prSet loTypeId="urn:microsoft.com/office/officeart/2005/8/layout/hierarchy1" loCatId="hierarchy" qsTypeId="urn:microsoft.com/office/officeart/2005/8/quickstyle/simple5" qsCatId="simple" csTypeId="urn:microsoft.com/office/officeart/2005/8/colors/colorful1" csCatId="colorful"/>
      <dgm:spPr/>
      <dgm:t>
        <a:bodyPr/>
        <a:lstStyle/>
        <a:p>
          <a:endParaRPr lang="en-US"/>
        </a:p>
      </dgm:t>
    </dgm:pt>
    <dgm:pt modelId="{533F8F71-7ADC-4305-B872-6884FAD9B2C1}">
      <dgm:prSet/>
      <dgm:spPr/>
      <dgm:t>
        <a:bodyPr/>
        <a:lstStyle/>
        <a:p>
          <a:r>
            <a:rPr lang="en-US"/>
            <a:t>• New therapeutic uses for existing drugs</a:t>
          </a:r>
        </a:p>
      </dgm:t>
    </dgm:pt>
    <dgm:pt modelId="{8517C952-B045-4F8A-A59B-7D775B3F7DDC}" type="parTrans" cxnId="{67DBD72D-26FD-4737-A89B-356C4D61FADC}">
      <dgm:prSet/>
      <dgm:spPr/>
      <dgm:t>
        <a:bodyPr/>
        <a:lstStyle/>
        <a:p>
          <a:endParaRPr lang="en-US"/>
        </a:p>
      </dgm:t>
    </dgm:pt>
    <dgm:pt modelId="{68A5A8BB-11EB-4FEC-B37B-4171B3473682}" type="sibTrans" cxnId="{67DBD72D-26FD-4737-A89B-356C4D61FADC}">
      <dgm:prSet/>
      <dgm:spPr/>
      <dgm:t>
        <a:bodyPr/>
        <a:lstStyle/>
        <a:p>
          <a:endParaRPr lang="en-US"/>
        </a:p>
      </dgm:t>
    </dgm:pt>
    <dgm:pt modelId="{85B12607-15A5-4E61-823B-3AC036EAD65B}">
      <dgm:prSet/>
      <dgm:spPr/>
      <dgm:t>
        <a:bodyPr/>
        <a:lstStyle/>
        <a:p>
          <a:r>
            <a:rPr lang="en-US"/>
            <a:t>• Utilizes known safety and efficacy</a:t>
          </a:r>
        </a:p>
      </dgm:t>
    </dgm:pt>
    <dgm:pt modelId="{DCF490E2-FCCB-4975-A838-71047D3D7DE1}" type="parTrans" cxnId="{540E6E72-A407-49CD-B556-84D9E1C63147}">
      <dgm:prSet/>
      <dgm:spPr/>
      <dgm:t>
        <a:bodyPr/>
        <a:lstStyle/>
        <a:p>
          <a:endParaRPr lang="en-US"/>
        </a:p>
      </dgm:t>
    </dgm:pt>
    <dgm:pt modelId="{D8398A4E-0DD3-476F-9CDE-697BA5DD6EC8}" type="sibTrans" cxnId="{540E6E72-A407-49CD-B556-84D9E1C63147}">
      <dgm:prSet/>
      <dgm:spPr/>
      <dgm:t>
        <a:bodyPr/>
        <a:lstStyle/>
        <a:p>
          <a:endParaRPr lang="en-US"/>
        </a:p>
      </dgm:t>
    </dgm:pt>
    <dgm:pt modelId="{42F3CE2C-6D41-4860-B756-92F680CAE74E}">
      <dgm:prSet/>
      <dgm:spPr/>
      <dgm:t>
        <a:bodyPr/>
        <a:lstStyle/>
        <a:p>
          <a:r>
            <a:rPr lang="en-US"/>
            <a:t>• Reduces time and cost</a:t>
          </a:r>
        </a:p>
      </dgm:t>
    </dgm:pt>
    <dgm:pt modelId="{E920B220-ED10-4B75-98D2-7766623638B2}" type="parTrans" cxnId="{05FFE993-CA62-4BFD-B02F-5D0C835BDE9D}">
      <dgm:prSet/>
      <dgm:spPr/>
      <dgm:t>
        <a:bodyPr/>
        <a:lstStyle/>
        <a:p>
          <a:endParaRPr lang="en-US"/>
        </a:p>
      </dgm:t>
    </dgm:pt>
    <dgm:pt modelId="{42400C38-17A1-41D9-8377-454E39FCC335}" type="sibTrans" cxnId="{05FFE993-CA62-4BFD-B02F-5D0C835BDE9D}">
      <dgm:prSet/>
      <dgm:spPr/>
      <dgm:t>
        <a:bodyPr/>
        <a:lstStyle/>
        <a:p>
          <a:endParaRPr lang="en-US"/>
        </a:p>
      </dgm:t>
    </dgm:pt>
    <dgm:pt modelId="{83C7042D-C4F3-43C5-96A5-4CEC6517E45B}" type="pres">
      <dgm:prSet presAssocID="{560E0A5B-9AEF-4310-8F8B-7A8C15365C0C}" presName="hierChild1" presStyleCnt="0">
        <dgm:presLayoutVars>
          <dgm:chPref val="1"/>
          <dgm:dir/>
          <dgm:animOne val="branch"/>
          <dgm:animLvl val="lvl"/>
          <dgm:resizeHandles/>
        </dgm:presLayoutVars>
      </dgm:prSet>
      <dgm:spPr/>
    </dgm:pt>
    <dgm:pt modelId="{E59F3D15-9849-4BEF-A8DD-53DEB63DA69C}" type="pres">
      <dgm:prSet presAssocID="{533F8F71-7ADC-4305-B872-6884FAD9B2C1}" presName="hierRoot1" presStyleCnt="0"/>
      <dgm:spPr/>
    </dgm:pt>
    <dgm:pt modelId="{447A1189-F142-4F3A-A3C1-26C3D2B6AD0E}" type="pres">
      <dgm:prSet presAssocID="{533F8F71-7ADC-4305-B872-6884FAD9B2C1}" presName="composite" presStyleCnt="0"/>
      <dgm:spPr/>
    </dgm:pt>
    <dgm:pt modelId="{E1011BBC-1BB0-4DF2-BEFD-3D3D84D4EF69}" type="pres">
      <dgm:prSet presAssocID="{533F8F71-7ADC-4305-B872-6884FAD9B2C1}" presName="background" presStyleLbl="node0" presStyleIdx="0" presStyleCnt="3"/>
      <dgm:spPr/>
    </dgm:pt>
    <dgm:pt modelId="{D89FC465-76CE-477E-B47F-5FAC4D24F02F}" type="pres">
      <dgm:prSet presAssocID="{533F8F71-7ADC-4305-B872-6884FAD9B2C1}" presName="text" presStyleLbl="fgAcc0" presStyleIdx="0" presStyleCnt="3">
        <dgm:presLayoutVars>
          <dgm:chPref val="3"/>
        </dgm:presLayoutVars>
      </dgm:prSet>
      <dgm:spPr/>
    </dgm:pt>
    <dgm:pt modelId="{F987E91A-BFE9-4E25-B4C3-79CC307C82A2}" type="pres">
      <dgm:prSet presAssocID="{533F8F71-7ADC-4305-B872-6884FAD9B2C1}" presName="hierChild2" presStyleCnt="0"/>
      <dgm:spPr/>
    </dgm:pt>
    <dgm:pt modelId="{ACD85B66-F3DD-4545-AD52-F5BC92D0EA76}" type="pres">
      <dgm:prSet presAssocID="{85B12607-15A5-4E61-823B-3AC036EAD65B}" presName="hierRoot1" presStyleCnt="0"/>
      <dgm:spPr/>
    </dgm:pt>
    <dgm:pt modelId="{3A1DE066-896C-492B-BC15-C5D91B1AC542}" type="pres">
      <dgm:prSet presAssocID="{85B12607-15A5-4E61-823B-3AC036EAD65B}" presName="composite" presStyleCnt="0"/>
      <dgm:spPr/>
    </dgm:pt>
    <dgm:pt modelId="{EBBD70BD-BAB5-487B-8558-E2DFF1ED98B2}" type="pres">
      <dgm:prSet presAssocID="{85B12607-15A5-4E61-823B-3AC036EAD65B}" presName="background" presStyleLbl="node0" presStyleIdx="1" presStyleCnt="3"/>
      <dgm:spPr/>
    </dgm:pt>
    <dgm:pt modelId="{A33AA8CD-33FE-4B50-88B0-F91313EDD91E}" type="pres">
      <dgm:prSet presAssocID="{85B12607-15A5-4E61-823B-3AC036EAD65B}" presName="text" presStyleLbl="fgAcc0" presStyleIdx="1" presStyleCnt="3">
        <dgm:presLayoutVars>
          <dgm:chPref val="3"/>
        </dgm:presLayoutVars>
      </dgm:prSet>
      <dgm:spPr/>
    </dgm:pt>
    <dgm:pt modelId="{29F84D77-8FCE-4391-844F-081D8198D8E8}" type="pres">
      <dgm:prSet presAssocID="{85B12607-15A5-4E61-823B-3AC036EAD65B}" presName="hierChild2" presStyleCnt="0"/>
      <dgm:spPr/>
    </dgm:pt>
    <dgm:pt modelId="{8586E3C3-C666-457E-ABC9-FDBBB6B8F51D}" type="pres">
      <dgm:prSet presAssocID="{42F3CE2C-6D41-4860-B756-92F680CAE74E}" presName="hierRoot1" presStyleCnt="0"/>
      <dgm:spPr/>
    </dgm:pt>
    <dgm:pt modelId="{33855171-E2DA-4C5C-B059-EF3144526628}" type="pres">
      <dgm:prSet presAssocID="{42F3CE2C-6D41-4860-B756-92F680CAE74E}" presName="composite" presStyleCnt="0"/>
      <dgm:spPr/>
    </dgm:pt>
    <dgm:pt modelId="{A954A34F-AA50-4EB6-B4D1-FC2BD884DCC5}" type="pres">
      <dgm:prSet presAssocID="{42F3CE2C-6D41-4860-B756-92F680CAE74E}" presName="background" presStyleLbl="node0" presStyleIdx="2" presStyleCnt="3"/>
      <dgm:spPr/>
    </dgm:pt>
    <dgm:pt modelId="{0E17EEF8-61B1-45BE-8081-DBE826D303CA}" type="pres">
      <dgm:prSet presAssocID="{42F3CE2C-6D41-4860-B756-92F680CAE74E}" presName="text" presStyleLbl="fgAcc0" presStyleIdx="2" presStyleCnt="3">
        <dgm:presLayoutVars>
          <dgm:chPref val="3"/>
        </dgm:presLayoutVars>
      </dgm:prSet>
      <dgm:spPr/>
    </dgm:pt>
    <dgm:pt modelId="{058FE20F-7CA7-4511-B984-D671393C087E}" type="pres">
      <dgm:prSet presAssocID="{42F3CE2C-6D41-4860-B756-92F680CAE74E}" presName="hierChild2" presStyleCnt="0"/>
      <dgm:spPr/>
    </dgm:pt>
  </dgm:ptLst>
  <dgm:cxnLst>
    <dgm:cxn modelId="{5E082C13-F394-4AE9-9467-CA381FDC3AEB}" type="presOf" srcId="{533F8F71-7ADC-4305-B872-6884FAD9B2C1}" destId="{D89FC465-76CE-477E-B47F-5FAC4D24F02F}" srcOrd="0" destOrd="0" presId="urn:microsoft.com/office/officeart/2005/8/layout/hierarchy1"/>
    <dgm:cxn modelId="{92300A18-67CF-40C2-A208-C0336DF47402}" type="presOf" srcId="{42F3CE2C-6D41-4860-B756-92F680CAE74E}" destId="{0E17EEF8-61B1-45BE-8081-DBE826D303CA}" srcOrd="0" destOrd="0" presId="urn:microsoft.com/office/officeart/2005/8/layout/hierarchy1"/>
    <dgm:cxn modelId="{67DBD72D-26FD-4737-A89B-356C4D61FADC}" srcId="{560E0A5B-9AEF-4310-8F8B-7A8C15365C0C}" destId="{533F8F71-7ADC-4305-B872-6884FAD9B2C1}" srcOrd="0" destOrd="0" parTransId="{8517C952-B045-4F8A-A59B-7D775B3F7DDC}" sibTransId="{68A5A8BB-11EB-4FEC-B37B-4171B3473682}"/>
    <dgm:cxn modelId="{ACACF96D-E464-43FA-8FB7-6471D9C9C282}" type="presOf" srcId="{560E0A5B-9AEF-4310-8F8B-7A8C15365C0C}" destId="{83C7042D-C4F3-43C5-96A5-4CEC6517E45B}" srcOrd="0" destOrd="0" presId="urn:microsoft.com/office/officeart/2005/8/layout/hierarchy1"/>
    <dgm:cxn modelId="{540E6E72-A407-49CD-B556-84D9E1C63147}" srcId="{560E0A5B-9AEF-4310-8F8B-7A8C15365C0C}" destId="{85B12607-15A5-4E61-823B-3AC036EAD65B}" srcOrd="1" destOrd="0" parTransId="{DCF490E2-FCCB-4975-A838-71047D3D7DE1}" sibTransId="{D8398A4E-0DD3-476F-9CDE-697BA5DD6EC8}"/>
    <dgm:cxn modelId="{05FFE993-CA62-4BFD-B02F-5D0C835BDE9D}" srcId="{560E0A5B-9AEF-4310-8F8B-7A8C15365C0C}" destId="{42F3CE2C-6D41-4860-B756-92F680CAE74E}" srcOrd="2" destOrd="0" parTransId="{E920B220-ED10-4B75-98D2-7766623638B2}" sibTransId="{42400C38-17A1-41D9-8377-454E39FCC335}"/>
    <dgm:cxn modelId="{89833DBF-76D5-4615-B52B-6EBDB601855F}" type="presOf" srcId="{85B12607-15A5-4E61-823B-3AC036EAD65B}" destId="{A33AA8CD-33FE-4B50-88B0-F91313EDD91E}" srcOrd="0" destOrd="0" presId="urn:microsoft.com/office/officeart/2005/8/layout/hierarchy1"/>
    <dgm:cxn modelId="{FD557674-B28E-4B46-BFE6-492244506FBA}" type="presParOf" srcId="{83C7042D-C4F3-43C5-96A5-4CEC6517E45B}" destId="{E59F3D15-9849-4BEF-A8DD-53DEB63DA69C}" srcOrd="0" destOrd="0" presId="urn:microsoft.com/office/officeart/2005/8/layout/hierarchy1"/>
    <dgm:cxn modelId="{1A451C00-40AD-4D9A-B9A4-28BC2FE97798}" type="presParOf" srcId="{E59F3D15-9849-4BEF-A8DD-53DEB63DA69C}" destId="{447A1189-F142-4F3A-A3C1-26C3D2B6AD0E}" srcOrd="0" destOrd="0" presId="urn:microsoft.com/office/officeart/2005/8/layout/hierarchy1"/>
    <dgm:cxn modelId="{576795CF-BEE1-4AB6-A97F-5739C4F36842}" type="presParOf" srcId="{447A1189-F142-4F3A-A3C1-26C3D2B6AD0E}" destId="{E1011BBC-1BB0-4DF2-BEFD-3D3D84D4EF69}" srcOrd="0" destOrd="0" presId="urn:microsoft.com/office/officeart/2005/8/layout/hierarchy1"/>
    <dgm:cxn modelId="{DA455FE5-F03A-4BFE-86E7-651F7DC3B800}" type="presParOf" srcId="{447A1189-F142-4F3A-A3C1-26C3D2B6AD0E}" destId="{D89FC465-76CE-477E-B47F-5FAC4D24F02F}" srcOrd="1" destOrd="0" presId="urn:microsoft.com/office/officeart/2005/8/layout/hierarchy1"/>
    <dgm:cxn modelId="{7E6A53DF-973A-4E3B-A44B-1941B705DDAA}" type="presParOf" srcId="{E59F3D15-9849-4BEF-A8DD-53DEB63DA69C}" destId="{F987E91A-BFE9-4E25-B4C3-79CC307C82A2}" srcOrd="1" destOrd="0" presId="urn:microsoft.com/office/officeart/2005/8/layout/hierarchy1"/>
    <dgm:cxn modelId="{3BE6242B-3DBC-409F-AA5E-5972F4CB31CD}" type="presParOf" srcId="{83C7042D-C4F3-43C5-96A5-4CEC6517E45B}" destId="{ACD85B66-F3DD-4545-AD52-F5BC92D0EA76}" srcOrd="1" destOrd="0" presId="urn:microsoft.com/office/officeart/2005/8/layout/hierarchy1"/>
    <dgm:cxn modelId="{27108AD5-C680-457F-B849-3098C76D4A3C}" type="presParOf" srcId="{ACD85B66-F3DD-4545-AD52-F5BC92D0EA76}" destId="{3A1DE066-896C-492B-BC15-C5D91B1AC542}" srcOrd="0" destOrd="0" presId="urn:microsoft.com/office/officeart/2005/8/layout/hierarchy1"/>
    <dgm:cxn modelId="{43A2401D-D37A-49CD-9577-99F0E6BA4355}" type="presParOf" srcId="{3A1DE066-896C-492B-BC15-C5D91B1AC542}" destId="{EBBD70BD-BAB5-487B-8558-E2DFF1ED98B2}" srcOrd="0" destOrd="0" presId="urn:microsoft.com/office/officeart/2005/8/layout/hierarchy1"/>
    <dgm:cxn modelId="{DD006C13-2301-43B2-A68C-A39CC764AF55}" type="presParOf" srcId="{3A1DE066-896C-492B-BC15-C5D91B1AC542}" destId="{A33AA8CD-33FE-4B50-88B0-F91313EDD91E}" srcOrd="1" destOrd="0" presId="urn:microsoft.com/office/officeart/2005/8/layout/hierarchy1"/>
    <dgm:cxn modelId="{C2948F05-E9A3-40A2-8B68-CFDA34BD964D}" type="presParOf" srcId="{ACD85B66-F3DD-4545-AD52-F5BC92D0EA76}" destId="{29F84D77-8FCE-4391-844F-081D8198D8E8}" srcOrd="1" destOrd="0" presId="urn:microsoft.com/office/officeart/2005/8/layout/hierarchy1"/>
    <dgm:cxn modelId="{B5DC1C07-AB90-41DF-9CBD-80FA008CDD33}" type="presParOf" srcId="{83C7042D-C4F3-43C5-96A5-4CEC6517E45B}" destId="{8586E3C3-C666-457E-ABC9-FDBBB6B8F51D}" srcOrd="2" destOrd="0" presId="urn:microsoft.com/office/officeart/2005/8/layout/hierarchy1"/>
    <dgm:cxn modelId="{56950657-B3AB-414A-8E7A-BAA57C759FC6}" type="presParOf" srcId="{8586E3C3-C666-457E-ABC9-FDBBB6B8F51D}" destId="{33855171-E2DA-4C5C-B059-EF3144526628}" srcOrd="0" destOrd="0" presId="urn:microsoft.com/office/officeart/2005/8/layout/hierarchy1"/>
    <dgm:cxn modelId="{1C669CB8-FD5C-4CBA-891F-6FF16086D8B0}" type="presParOf" srcId="{33855171-E2DA-4C5C-B059-EF3144526628}" destId="{A954A34F-AA50-4EB6-B4D1-FC2BD884DCC5}" srcOrd="0" destOrd="0" presId="urn:microsoft.com/office/officeart/2005/8/layout/hierarchy1"/>
    <dgm:cxn modelId="{E29655A5-0ACB-4E94-827F-EB236BF94003}" type="presParOf" srcId="{33855171-E2DA-4C5C-B059-EF3144526628}" destId="{0E17EEF8-61B1-45BE-8081-DBE826D303CA}" srcOrd="1" destOrd="0" presId="urn:microsoft.com/office/officeart/2005/8/layout/hierarchy1"/>
    <dgm:cxn modelId="{F12CFC65-1548-4149-B367-663859B7E9AE}" type="presParOf" srcId="{8586E3C3-C666-457E-ABC9-FDBBB6B8F51D}" destId="{058FE20F-7CA7-4511-B984-D671393C087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3C648D3-DA84-47EB-845C-B56C2888A98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99EC4025-85AF-447E-9362-CDC9FA01152B}">
      <dgm:prSet/>
      <dgm:spPr/>
      <dgm:t>
        <a:bodyPr/>
        <a:lstStyle/>
        <a:p>
          <a:r>
            <a:rPr lang="en-US" b="1" i="1"/>
            <a:t>Thalidomide</a:t>
          </a:r>
          <a:r>
            <a:rPr lang="en-US"/>
            <a:t>, initially developed and used as a treatment for morning sickness in pregnant women, was withdrawn from the market due to its teratogenic effects</a:t>
          </a:r>
        </a:p>
      </dgm:t>
    </dgm:pt>
    <dgm:pt modelId="{EEFB0DFE-ABBB-400F-88BC-23EF3068EB9A}" type="parTrans" cxnId="{257FB6A1-DE4A-4382-A101-27C5F01D902B}">
      <dgm:prSet/>
      <dgm:spPr/>
      <dgm:t>
        <a:bodyPr/>
        <a:lstStyle/>
        <a:p>
          <a:endParaRPr lang="en-US"/>
        </a:p>
      </dgm:t>
    </dgm:pt>
    <dgm:pt modelId="{EA1B48D1-D8BE-43DA-B260-71B4A55DD6C1}" type="sibTrans" cxnId="{257FB6A1-DE4A-4382-A101-27C5F01D902B}">
      <dgm:prSet/>
      <dgm:spPr/>
      <dgm:t>
        <a:bodyPr/>
        <a:lstStyle/>
        <a:p>
          <a:endParaRPr lang="en-US"/>
        </a:p>
      </dgm:t>
    </dgm:pt>
    <dgm:pt modelId="{A0DAB005-DF2A-4C79-8041-BF17E1908B57}">
      <dgm:prSet/>
      <dgm:spPr/>
      <dgm:t>
        <a:bodyPr/>
        <a:lstStyle/>
        <a:p>
          <a:r>
            <a:rPr lang="en-US"/>
            <a:t>However, subsequent research revealed its efficacy in treating multiple myeloma and leprosy, leading to its reintroduction in clinical practice</a:t>
          </a:r>
        </a:p>
      </dgm:t>
    </dgm:pt>
    <dgm:pt modelId="{51E0F6CC-363B-468F-AD26-D009A1EEB6F9}" type="parTrans" cxnId="{B67E3658-5554-4117-8057-B0248FDDF8BE}">
      <dgm:prSet/>
      <dgm:spPr/>
      <dgm:t>
        <a:bodyPr/>
        <a:lstStyle/>
        <a:p>
          <a:endParaRPr lang="en-US"/>
        </a:p>
      </dgm:t>
    </dgm:pt>
    <dgm:pt modelId="{D66CDF5E-8142-43A2-886A-9AA56C864FEA}" type="sibTrans" cxnId="{B67E3658-5554-4117-8057-B0248FDDF8BE}">
      <dgm:prSet/>
      <dgm:spPr/>
      <dgm:t>
        <a:bodyPr/>
        <a:lstStyle/>
        <a:p>
          <a:endParaRPr lang="en-US"/>
        </a:p>
      </dgm:t>
    </dgm:pt>
    <dgm:pt modelId="{C31D3F05-4AD4-4996-B9BC-A9B818DEC47E}">
      <dgm:prSet/>
      <dgm:spPr/>
      <dgm:t>
        <a:bodyPr/>
        <a:lstStyle/>
        <a:p>
          <a:r>
            <a:rPr lang="en-US" b="1" i="1"/>
            <a:t>Sildenafil</a:t>
          </a:r>
          <a:r>
            <a:rPr lang="en-US"/>
            <a:t>, which was originally investigated for cardiovascular diseases but was later repurposed and marketed under the brand name Viagra for the treatment of erectile dysfunction</a:t>
          </a:r>
        </a:p>
      </dgm:t>
    </dgm:pt>
    <dgm:pt modelId="{80B4CE34-5700-4FDA-A12E-13CFF35BFBA7}" type="parTrans" cxnId="{267D916A-67AF-4D42-BD2E-72D18E3E60B5}">
      <dgm:prSet/>
      <dgm:spPr/>
      <dgm:t>
        <a:bodyPr/>
        <a:lstStyle/>
        <a:p>
          <a:endParaRPr lang="en-US"/>
        </a:p>
      </dgm:t>
    </dgm:pt>
    <dgm:pt modelId="{416D77F3-CF00-4C22-94F2-DE8AEA2DC1B7}" type="sibTrans" cxnId="{267D916A-67AF-4D42-BD2E-72D18E3E60B5}">
      <dgm:prSet/>
      <dgm:spPr/>
      <dgm:t>
        <a:bodyPr/>
        <a:lstStyle/>
        <a:p>
          <a:endParaRPr lang="en-US"/>
        </a:p>
      </dgm:t>
    </dgm:pt>
    <dgm:pt modelId="{59059738-36FD-4847-9B3E-745D79FCCC22}">
      <dgm:prSet/>
      <dgm:spPr/>
      <dgm:t>
        <a:bodyPr/>
        <a:lstStyle/>
        <a:p>
          <a:r>
            <a:rPr lang="en-US" b="1" i="1"/>
            <a:t>Minoxidil</a:t>
          </a:r>
          <a:r>
            <a:rPr lang="en-US"/>
            <a:t>, originally approved as an antihypertensive agent, was repurposed for the treatment of alopecia due to its hair growth-promoting effects observed during clinical trials</a:t>
          </a:r>
        </a:p>
      </dgm:t>
    </dgm:pt>
    <dgm:pt modelId="{AB4B7CF1-E14B-413C-8CF6-10F2ECEDB919}" type="parTrans" cxnId="{1582F929-03F6-4225-880F-C38C9ADAD2C4}">
      <dgm:prSet/>
      <dgm:spPr/>
      <dgm:t>
        <a:bodyPr/>
        <a:lstStyle/>
        <a:p>
          <a:endParaRPr lang="en-US"/>
        </a:p>
      </dgm:t>
    </dgm:pt>
    <dgm:pt modelId="{3D65F857-C777-480C-B5D9-4DD4B70C7527}" type="sibTrans" cxnId="{1582F929-03F6-4225-880F-C38C9ADAD2C4}">
      <dgm:prSet/>
      <dgm:spPr/>
      <dgm:t>
        <a:bodyPr/>
        <a:lstStyle/>
        <a:p>
          <a:endParaRPr lang="en-US"/>
        </a:p>
      </dgm:t>
    </dgm:pt>
    <dgm:pt modelId="{3151503C-F175-462E-B648-B12E5CBA2F1B}" type="pres">
      <dgm:prSet presAssocID="{B3C648D3-DA84-47EB-845C-B56C2888A982}" presName="vert0" presStyleCnt="0">
        <dgm:presLayoutVars>
          <dgm:dir/>
          <dgm:animOne val="branch"/>
          <dgm:animLvl val="lvl"/>
        </dgm:presLayoutVars>
      </dgm:prSet>
      <dgm:spPr/>
    </dgm:pt>
    <dgm:pt modelId="{2300958E-5CD1-4A3F-9FF6-0A90643E6B43}" type="pres">
      <dgm:prSet presAssocID="{99EC4025-85AF-447E-9362-CDC9FA01152B}" presName="thickLine" presStyleLbl="alignNode1" presStyleIdx="0" presStyleCnt="4"/>
      <dgm:spPr/>
    </dgm:pt>
    <dgm:pt modelId="{AF3392AA-6346-40D7-A187-E5B580A75DBD}" type="pres">
      <dgm:prSet presAssocID="{99EC4025-85AF-447E-9362-CDC9FA01152B}" presName="horz1" presStyleCnt="0"/>
      <dgm:spPr/>
    </dgm:pt>
    <dgm:pt modelId="{AF651A12-C3D6-4791-A425-C028FDFFB597}" type="pres">
      <dgm:prSet presAssocID="{99EC4025-85AF-447E-9362-CDC9FA01152B}" presName="tx1" presStyleLbl="revTx" presStyleIdx="0" presStyleCnt="4"/>
      <dgm:spPr/>
    </dgm:pt>
    <dgm:pt modelId="{F47F9124-A3CD-4882-B2BA-4DAC1A18FF23}" type="pres">
      <dgm:prSet presAssocID="{99EC4025-85AF-447E-9362-CDC9FA01152B}" presName="vert1" presStyleCnt="0"/>
      <dgm:spPr/>
    </dgm:pt>
    <dgm:pt modelId="{6A38B150-205D-482F-9B3D-7A3CC98CFB24}" type="pres">
      <dgm:prSet presAssocID="{A0DAB005-DF2A-4C79-8041-BF17E1908B57}" presName="thickLine" presStyleLbl="alignNode1" presStyleIdx="1" presStyleCnt="4"/>
      <dgm:spPr/>
    </dgm:pt>
    <dgm:pt modelId="{21972C09-1329-44A2-9995-546AD2045D48}" type="pres">
      <dgm:prSet presAssocID="{A0DAB005-DF2A-4C79-8041-BF17E1908B57}" presName="horz1" presStyleCnt="0"/>
      <dgm:spPr/>
    </dgm:pt>
    <dgm:pt modelId="{AC6DDCAD-94AE-4ADA-B606-870AF06706F7}" type="pres">
      <dgm:prSet presAssocID="{A0DAB005-DF2A-4C79-8041-BF17E1908B57}" presName="tx1" presStyleLbl="revTx" presStyleIdx="1" presStyleCnt="4"/>
      <dgm:spPr/>
    </dgm:pt>
    <dgm:pt modelId="{251CF657-1338-4099-9AAF-7FAD07BDB47A}" type="pres">
      <dgm:prSet presAssocID="{A0DAB005-DF2A-4C79-8041-BF17E1908B57}" presName="vert1" presStyleCnt="0"/>
      <dgm:spPr/>
    </dgm:pt>
    <dgm:pt modelId="{5226B730-DA40-4EC8-B7EF-0F5A32C59E46}" type="pres">
      <dgm:prSet presAssocID="{C31D3F05-4AD4-4996-B9BC-A9B818DEC47E}" presName="thickLine" presStyleLbl="alignNode1" presStyleIdx="2" presStyleCnt="4"/>
      <dgm:spPr/>
    </dgm:pt>
    <dgm:pt modelId="{032C2DE6-D283-4808-8CF3-BED310BB35DD}" type="pres">
      <dgm:prSet presAssocID="{C31D3F05-4AD4-4996-B9BC-A9B818DEC47E}" presName="horz1" presStyleCnt="0"/>
      <dgm:spPr/>
    </dgm:pt>
    <dgm:pt modelId="{9A2D9A93-CFC7-48E2-B22C-AB03719EBACE}" type="pres">
      <dgm:prSet presAssocID="{C31D3F05-4AD4-4996-B9BC-A9B818DEC47E}" presName="tx1" presStyleLbl="revTx" presStyleIdx="2" presStyleCnt="4"/>
      <dgm:spPr/>
    </dgm:pt>
    <dgm:pt modelId="{2D978CD2-372D-43A7-B1B3-F485ABD1A0F5}" type="pres">
      <dgm:prSet presAssocID="{C31D3F05-4AD4-4996-B9BC-A9B818DEC47E}" presName="vert1" presStyleCnt="0"/>
      <dgm:spPr/>
    </dgm:pt>
    <dgm:pt modelId="{702E4670-10FA-4F08-88DD-B5064F4A1291}" type="pres">
      <dgm:prSet presAssocID="{59059738-36FD-4847-9B3E-745D79FCCC22}" presName="thickLine" presStyleLbl="alignNode1" presStyleIdx="3" presStyleCnt="4"/>
      <dgm:spPr/>
    </dgm:pt>
    <dgm:pt modelId="{7363D379-BEC0-4A22-AE1B-AF42E358BD27}" type="pres">
      <dgm:prSet presAssocID="{59059738-36FD-4847-9B3E-745D79FCCC22}" presName="horz1" presStyleCnt="0"/>
      <dgm:spPr/>
    </dgm:pt>
    <dgm:pt modelId="{C065158F-DD1E-4D88-A89A-96648105AF86}" type="pres">
      <dgm:prSet presAssocID="{59059738-36FD-4847-9B3E-745D79FCCC22}" presName="tx1" presStyleLbl="revTx" presStyleIdx="3" presStyleCnt="4"/>
      <dgm:spPr/>
    </dgm:pt>
    <dgm:pt modelId="{E3F5B769-DD64-4FDF-B417-1EA617200F22}" type="pres">
      <dgm:prSet presAssocID="{59059738-36FD-4847-9B3E-745D79FCCC22}" presName="vert1" presStyleCnt="0"/>
      <dgm:spPr/>
    </dgm:pt>
  </dgm:ptLst>
  <dgm:cxnLst>
    <dgm:cxn modelId="{1582F929-03F6-4225-880F-C38C9ADAD2C4}" srcId="{B3C648D3-DA84-47EB-845C-B56C2888A982}" destId="{59059738-36FD-4847-9B3E-745D79FCCC22}" srcOrd="3" destOrd="0" parTransId="{AB4B7CF1-E14B-413C-8CF6-10F2ECEDB919}" sibTransId="{3D65F857-C777-480C-B5D9-4DD4B70C7527}"/>
    <dgm:cxn modelId="{5AA82A40-9878-4824-92B2-BED6E96F7ACE}" type="presOf" srcId="{A0DAB005-DF2A-4C79-8041-BF17E1908B57}" destId="{AC6DDCAD-94AE-4ADA-B606-870AF06706F7}" srcOrd="0" destOrd="0" presId="urn:microsoft.com/office/officeart/2008/layout/LinedList"/>
    <dgm:cxn modelId="{42954365-728E-4437-B34F-05A69A5F9C11}" type="presOf" srcId="{C31D3F05-4AD4-4996-B9BC-A9B818DEC47E}" destId="{9A2D9A93-CFC7-48E2-B22C-AB03719EBACE}" srcOrd="0" destOrd="0" presId="urn:microsoft.com/office/officeart/2008/layout/LinedList"/>
    <dgm:cxn modelId="{267D916A-67AF-4D42-BD2E-72D18E3E60B5}" srcId="{B3C648D3-DA84-47EB-845C-B56C2888A982}" destId="{C31D3F05-4AD4-4996-B9BC-A9B818DEC47E}" srcOrd="2" destOrd="0" parTransId="{80B4CE34-5700-4FDA-A12E-13CFF35BFBA7}" sibTransId="{416D77F3-CF00-4C22-94F2-DE8AEA2DC1B7}"/>
    <dgm:cxn modelId="{B67E3658-5554-4117-8057-B0248FDDF8BE}" srcId="{B3C648D3-DA84-47EB-845C-B56C2888A982}" destId="{A0DAB005-DF2A-4C79-8041-BF17E1908B57}" srcOrd="1" destOrd="0" parTransId="{51E0F6CC-363B-468F-AD26-D009A1EEB6F9}" sibTransId="{D66CDF5E-8142-43A2-886A-9AA56C864FEA}"/>
    <dgm:cxn modelId="{257FB6A1-DE4A-4382-A101-27C5F01D902B}" srcId="{B3C648D3-DA84-47EB-845C-B56C2888A982}" destId="{99EC4025-85AF-447E-9362-CDC9FA01152B}" srcOrd="0" destOrd="0" parTransId="{EEFB0DFE-ABBB-400F-88BC-23EF3068EB9A}" sibTransId="{EA1B48D1-D8BE-43DA-B260-71B4A55DD6C1}"/>
    <dgm:cxn modelId="{3BA5D5BC-5C09-4A51-8905-6113F1F8E312}" type="presOf" srcId="{B3C648D3-DA84-47EB-845C-B56C2888A982}" destId="{3151503C-F175-462E-B648-B12E5CBA2F1B}" srcOrd="0" destOrd="0" presId="urn:microsoft.com/office/officeart/2008/layout/LinedList"/>
    <dgm:cxn modelId="{8E37BBE6-2E24-4EB2-8B0C-D5249FB32FD8}" type="presOf" srcId="{99EC4025-85AF-447E-9362-CDC9FA01152B}" destId="{AF651A12-C3D6-4791-A425-C028FDFFB597}" srcOrd="0" destOrd="0" presId="urn:microsoft.com/office/officeart/2008/layout/LinedList"/>
    <dgm:cxn modelId="{5E36ECF8-D16D-4BA3-971F-91DAB0B3DC6C}" type="presOf" srcId="{59059738-36FD-4847-9B3E-745D79FCCC22}" destId="{C065158F-DD1E-4D88-A89A-96648105AF86}" srcOrd="0" destOrd="0" presId="urn:microsoft.com/office/officeart/2008/layout/LinedList"/>
    <dgm:cxn modelId="{C3BE7E4A-F301-4294-B7A5-1946BF42CD28}" type="presParOf" srcId="{3151503C-F175-462E-B648-B12E5CBA2F1B}" destId="{2300958E-5CD1-4A3F-9FF6-0A90643E6B43}" srcOrd="0" destOrd="0" presId="urn:microsoft.com/office/officeart/2008/layout/LinedList"/>
    <dgm:cxn modelId="{D62A26CE-BD0D-468B-8F6E-E05B8AF2F04D}" type="presParOf" srcId="{3151503C-F175-462E-B648-B12E5CBA2F1B}" destId="{AF3392AA-6346-40D7-A187-E5B580A75DBD}" srcOrd="1" destOrd="0" presId="urn:microsoft.com/office/officeart/2008/layout/LinedList"/>
    <dgm:cxn modelId="{416ED335-5A0E-4D45-BABC-92EDE3F43AE2}" type="presParOf" srcId="{AF3392AA-6346-40D7-A187-E5B580A75DBD}" destId="{AF651A12-C3D6-4791-A425-C028FDFFB597}" srcOrd="0" destOrd="0" presId="urn:microsoft.com/office/officeart/2008/layout/LinedList"/>
    <dgm:cxn modelId="{B9B58877-3FA9-494A-B1C5-4855731F152B}" type="presParOf" srcId="{AF3392AA-6346-40D7-A187-E5B580A75DBD}" destId="{F47F9124-A3CD-4882-B2BA-4DAC1A18FF23}" srcOrd="1" destOrd="0" presId="urn:microsoft.com/office/officeart/2008/layout/LinedList"/>
    <dgm:cxn modelId="{79B1987E-DD00-42D6-A124-4EFF0E201C33}" type="presParOf" srcId="{3151503C-F175-462E-B648-B12E5CBA2F1B}" destId="{6A38B150-205D-482F-9B3D-7A3CC98CFB24}" srcOrd="2" destOrd="0" presId="urn:microsoft.com/office/officeart/2008/layout/LinedList"/>
    <dgm:cxn modelId="{18F1074E-9EB5-454C-BEC5-82CF957E65CC}" type="presParOf" srcId="{3151503C-F175-462E-B648-B12E5CBA2F1B}" destId="{21972C09-1329-44A2-9995-546AD2045D48}" srcOrd="3" destOrd="0" presId="urn:microsoft.com/office/officeart/2008/layout/LinedList"/>
    <dgm:cxn modelId="{2BAA9C61-E0CF-454B-965E-D3F530507585}" type="presParOf" srcId="{21972C09-1329-44A2-9995-546AD2045D48}" destId="{AC6DDCAD-94AE-4ADA-B606-870AF06706F7}" srcOrd="0" destOrd="0" presId="urn:microsoft.com/office/officeart/2008/layout/LinedList"/>
    <dgm:cxn modelId="{EF8D8EE1-7089-42EE-8E0A-27FF27729A55}" type="presParOf" srcId="{21972C09-1329-44A2-9995-546AD2045D48}" destId="{251CF657-1338-4099-9AAF-7FAD07BDB47A}" srcOrd="1" destOrd="0" presId="urn:microsoft.com/office/officeart/2008/layout/LinedList"/>
    <dgm:cxn modelId="{FE5AEB13-1333-4106-BC97-732DD9B1BC4E}" type="presParOf" srcId="{3151503C-F175-462E-B648-B12E5CBA2F1B}" destId="{5226B730-DA40-4EC8-B7EF-0F5A32C59E46}" srcOrd="4" destOrd="0" presId="urn:microsoft.com/office/officeart/2008/layout/LinedList"/>
    <dgm:cxn modelId="{C5CAABFD-31C8-4DDF-A781-470B8941A114}" type="presParOf" srcId="{3151503C-F175-462E-B648-B12E5CBA2F1B}" destId="{032C2DE6-D283-4808-8CF3-BED310BB35DD}" srcOrd="5" destOrd="0" presId="urn:microsoft.com/office/officeart/2008/layout/LinedList"/>
    <dgm:cxn modelId="{E98573ED-8FA9-4BA0-BF30-1E8281A965F2}" type="presParOf" srcId="{032C2DE6-D283-4808-8CF3-BED310BB35DD}" destId="{9A2D9A93-CFC7-48E2-B22C-AB03719EBACE}" srcOrd="0" destOrd="0" presId="urn:microsoft.com/office/officeart/2008/layout/LinedList"/>
    <dgm:cxn modelId="{2A05E2F5-DF2B-4857-93AE-37E4ED5BB7B1}" type="presParOf" srcId="{032C2DE6-D283-4808-8CF3-BED310BB35DD}" destId="{2D978CD2-372D-43A7-B1B3-F485ABD1A0F5}" srcOrd="1" destOrd="0" presId="urn:microsoft.com/office/officeart/2008/layout/LinedList"/>
    <dgm:cxn modelId="{A5320D8F-CD4D-4BA1-B39A-C573B9310366}" type="presParOf" srcId="{3151503C-F175-462E-B648-B12E5CBA2F1B}" destId="{702E4670-10FA-4F08-88DD-B5064F4A1291}" srcOrd="6" destOrd="0" presId="urn:microsoft.com/office/officeart/2008/layout/LinedList"/>
    <dgm:cxn modelId="{E2630245-2F7B-43B9-B1B7-B5112D8D4AC6}" type="presParOf" srcId="{3151503C-F175-462E-B648-B12E5CBA2F1B}" destId="{7363D379-BEC0-4A22-AE1B-AF42E358BD27}" srcOrd="7" destOrd="0" presId="urn:microsoft.com/office/officeart/2008/layout/LinedList"/>
    <dgm:cxn modelId="{0EB70471-077D-47B2-AFD7-7F8115FCD9FE}" type="presParOf" srcId="{7363D379-BEC0-4A22-AE1B-AF42E358BD27}" destId="{C065158F-DD1E-4D88-A89A-96648105AF86}" srcOrd="0" destOrd="0" presId="urn:microsoft.com/office/officeart/2008/layout/LinedList"/>
    <dgm:cxn modelId="{6A945BD2-5B92-4F0C-A7FA-99412F220777}" type="presParOf" srcId="{7363D379-BEC0-4A22-AE1B-AF42E358BD27}" destId="{E3F5B769-DD64-4FDF-B417-1EA617200F2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D6198D5-47A0-42AA-B263-3FDD749BB86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335BFE0-BC9D-45D0-8840-D621170145F8}">
      <dgm:prSet/>
      <dgm:spPr/>
      <dgm:t>
        <a:bodyPr/>
        <a:lstStyle/>
        <a:p>
          <a:pPr>
            <a:lnSpc>
              <a:spcPct val="100000"/>
            </a:lnSpc>
          </a:pPr>
          <a:r>
            <a:rPr lang="en-US"/>
            <a:t>Traditional methods: slow, costly</a:t>
          </a:r>
        </a:p>
      </dgm:t>
    </dgm:pt>
    <dgm:pt modelId="{5B540353-D7B8-4CF6-8976-5630C7E0809C}" type="parTrans" cxnId="{D52F58CA-5AA0-4792-8679-4506922E3D3E}">
      <dgm:prSet/>
      <dgm:spPr/>
      <dgm:t>
        <a:bodyPr/>
        <a:lstStyle/>
        <a:p>
          <a:endParaRPr lang="en-US"/>
        </a:p>
      </dgm:t>
    </dgm:pt>
    <dgm:pt modelId="{F756ACCC-1BB7-4D96-94A3-B80DC039E1EC}" type="sibTrans" cxnId="{D52F58CA-5AA0-4792-8679-4506922E3D3E}">
      <dgm:prSet/>
      <dgm:spPr/>
      <dgm:t>
        <a:bodyPr/>
        <a:lstStyle/>
        <a:p>
          <a:endParaRPr lang="en-US"/>
        </a:p>
      </dgm:t>
    </dgm:pt>
    <dgm:pt modelId="{DCE665DF-1E5F-4FAE-8E69-B5B9396FCF25}">
      <dgm:prSet/>
      <dgm:spPr/>
      <dgm:t>
        <a:bodyPr/>
        <a:lstStyle/>
        <a:p>
          <a:pPr>
            <a:lnSpc>
              <a:spcPct val="100000"/>
            </a:lnSpc>
          </a:pPr>
          <a:r>
            <a:rPr lang="en-US"/>
            <a:t>AI: predictive, low-cost, scalable</a:t>
          </a:r>
        </a:p>
      </dgm:t>
    </dgm:pt>
    <dgm:pt modelId="{D7CB6CD0-D899-43D2-B365-76E872D40E11}" type="parTrans" cxnId="{B840B06B-F7CC-4077-AC8F-385F89960A68}">
      <dgm:prSet/>
      <dgm:spPr/>
      <dgm:t>
        <a:bodyPr/>
        <a:lstStyle/>
        <a:p>
          <a:endParaRPr lang="en-US"/>
        </a:p>
      </dgm:t>
    </dgm:pt>
    <dgm:pt modelId="{AA4D0FEF-804A-41EB-9A9F-473FE6C18B2A}" type="sibTrans" cxnId="{B840B06B-F7CC-4077-AC8F-385F89960A68}">
      <dgm:prSet/>
      <dgm:spPr/>
      <dgm:t>
        <a:bodyPr/>
        <a:lstStyle/>
        <a:p>
          <a:endParaRPr lang="en-US"/>
        </a:p>
      </dgm:t>
    </dgm:pt>
    <dgm:pt modelId="{6C9EB266-0B23-4C51-81D1-5990BB7BA1B1}">
      <dgm:prSet/>
      <dgm:spPr/>
      <dgm:t>
        <a:bodyPr/>
        <a:lstStyle/>
        <a:p>
          <a:pPr>
            <a:lnSpc>
              <a:spcPct val="100000"/>
            </a:lnSpc>
          </a:pPr>
          <a:r>
            <a:rPr lang="en-US"/>
            <a:t>Uncovers hidden drug-target patterns</a:t>
          </a:r>
        </a:p>
      </dgm:t>
    </dgm:pt>
    <dgm:pt modelId="{D9218BA5-4AE3-4630-ACDA-A9E053AF5035}" type="parTrans" cxnId="{2936C809-FB1D-4828-B16D-77A0AB064128}">
      <dgm:prSet/>
      <dgm:spPr/>
      <dgm:t>
        <a:bodyPr/>
        <a:lstStyle/>
        <a:p>
          <a:endParaRPr lang="en-US"/>
        </a:p>
      </dgm:t>
    </dgm:pt>
    <dgm:pt modelId="{617EAAEB-C40C-473F-B067-DC3D74D556DC}" type="sibTrans" cxnId="{2936C809-FB1D-4828-B16D-77A0AB064128}">
      <dgm:prSet/>
      <dgm:spPr/>
      <dgm:t>
        <a:bodyPr/>
        <a:lstStyle/>
        <a:p>
          <a:endParaRPr lang="en-US"/>
        </a:p>
      </dgm:t>
    </dgm:pt>
    <dgm:pt modelId="{9D725A00-FABB-4749-91A0-1C62E33311FB}">
      <dgm:prSet/>
      <dgm:spPr/>
      <dgm:t>
        <a:bodyPr/>
        <a:lstStyle/>
        <a:p>
          <a:pPr>
            <a:lnSpc>
              <a:spcPct val="100000"/>
            </a:lnSpc>
          </a:pPr>
          <a:r>
            <a:rPr lang="en-US"/>
            <a:t>Integrates real-world and omics data</a:t>
          </a:r>
        </a:p>
      </dgm:t>
    </dgm:pt>
    <dgm:pt modelId="{C7551B1F-1BC4-489B-97C8-63C23BE31B60}" type="parTrans" cxnId="{E137F2A1-B77A-4D5F-A2C1-22235E8542D6}">
      <dgm:prSet/>
      <dgm:spPr/>
      <dgm:t>
        <a:bodyPr/>
        <a:lstStyle/>
        <a:p>
          <a:endParaRPr lang="en-US"/>
        </a:p>
      </dgm:t>
    </dgm:pt>
    <dgm:pt modelId="{7726594B-9336-4E1B-8191-9F136BABF0A8}" type="sibTrans" cxnId="{E137F2A1-B77A-4D5F-A2C1-22235E8542D6}">
      <dgm:prSet/>
      <dgm:spPr/>
      <dgm:t>
        <a:bodyPr/>
        <a:lstStyle/>
        <a:p>
          <a:endParaRPr lang="en-US"/>
        </a:p>
      </dgm:t>
    </dgm:pt>
    <dgm:pt modelId="{2F94C02D-4E0A-4DBE-BB16-8CE169251E5A}">
      <dgm:prSet/>
      <dgm:spPr/>
      <dgm:t>
        <a:bodyPr/>
        <a:lstStyle/>
        <a:p>
          <a:pPr>
            <a:lnSpc>
              <a:spcPct val="100000"/>
            </a:lnSpc>
          </a:pPr>
          <a:r>
            <a:rPr lang="en-US"/>
            <a:t>The high cost is partly due to the high rate of attrition in clinical trials, particularly in the later development phases. </a:t>
          </a:r>
        </a:p>
      </dgm:t>
    </dgm:pt>
    <dgm:pt modelId="{584AF2BB-D96A-4172-87A7-67796D817AC4}" type="parTrans" cxnId="{5BA845E2-9745-4660-B7ED-4636B0C44BB9}">
      <dgm:prSet/>
      <dgm:spPr/>
      <dgm:t>
        <a:bodyPr/>
        <a:lstStyle/>
        <a:p>
          <a:endParaRPr lang="en-US"/>
        </a:p>
      </dgm:t>
    </dgm:pt>
    <dgm:pt modelId="{1F145DC9-033C-49C3-B4E7-7F1E51ECBAB6}" type="sibTrans" cxnId="{5BA845E2-9745-4660-B7ED-4636B0C44BB9}">
      <dgm:prSet/>
      <dgm:spPr/>
      <dgm:t>
        <a:bodyPr/>
        <a:lstStyle/>
        <a:p>
          <a:endParaRPr lang="en-US"/>
        </a:p>
      </dgm:t>
    </dgm:pt>
    <dgm:pt modelId="{E5CABAF7-68BE-41FE-8B59-0CA90D54C9B8}">
      <dgm:prSet/>
      <dgm:spPr/>
      <dgm:t>
        <a:bodyPr/>
        <a:lstStyle/>
        <a:p>
          <a:pPr>
            <a:lnSpc>
              <a:spcPct val="100000"/>
            </a:lnSpc>
          </a:pPr>
          <a:r>
            <a:rPr lang="en-US"/>
            <a:t>About two-thirds of failures are not due to lack of efficacy or safety, but for commercial reasons, like low potential market, unwanted profile in comparison with other products, or adverse cost-effectiveness</a:t>
          </a:r>
        </a:p>
      </dgm:t>
    </dgm:pt>
    <dgm:pt modelId="{5F4FB3FC-29F1-4F1B-B2A3-E0DDE7515B6D}" type="parTrans" cxnId="{EC2DA0A5-A605-4968-931A-735305702262}">
      <dgm:prSet/>
      <dgm:spPr/>
      <dgm:t>
        <a:bodyPr/>
        <a:lstStyle/>
        <a:p>
          <a:endParaRPr lang="en-US"/>
        </a:p>
      </dgm:t>
    </dgm:pt>
    <dgm:pt modelId="{69FBAB8C-8EDB-49EA-A231-3F7DED411BA9}" type="sibTrans" cxnId="{EC2DA0A5-A605-4968-931A-735305702262}">
      <dgm:prSet/>
      <dgm:spPr/>
      <dgm:t>
        <a:bodyPr/>
        <a:lstStyle/>
        <a:p>
          <a:endParaRPr lang="en-US"/>
        </a:p>
      </dgm:t>
    </dgm:pt>
    <dgm:pt modelId="{2C1A9E00-3CF8-47F2-B45A-192383B045B4}" type="pres">
      <dgm:prSet presAssocID="{6D6198D5-47A0-42AA-B263-3FDD749BB865}" presName="root" presStyleCnt="0">
        <dgm:presLayoutVars>
          <dgm:dir/>
          <dgm:resizeHandles val="exact"/>
        </dgm:presLayoutVars>
      </dgm:prSet>
      <dgm:spPr/>
    </dgm:pt>
    <dgm:pt modelId="{01E8C891-3235-4BC3-B622-134BF46223A9}" type="pres">
      <dgm:prSet presAssocID="{C335BFE0-BC9D-45D0-8840-D621170145F8}" presName="compNode" presStyleCnt="0"/>
      <dgm:spPr/>
    </dgm:pt>
    <dgm:pt modelId="{F33EC6C0-D019-45B5-AC4F-B581E28687E0}" type="pres">
      <dgm:prSet presAssocID="{C335BFE0-BC9D-45D0-8840-D621170145F8}" presName="bgRect" presStyleLbl="bgShp" presStyleIdx="0" presStyleCnt="6"/>
      <dgm:spPr/>
    </dgm:pt>
    <dgm:pt modelId="{9B601563-0E24-4C2E-A9C9-4867338C73C2}" type="pres">
      <dgm:prSet presAssocID="{C335BFE0-BC9D-45D0-8840-D621170145F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urtle"/>
        </a:ext>
      </dgm:extLst>
    </dgm:pt>
    <dgm:pt modelId="{D93694B0-33EF-49D9-9052-FA95802B03ED}" type="pres">
      <dgm:prSet presAssocID="{C335BFE0-BC9D-45D0-8840-D621170145F8}" presName="spaceRect" presStyleCnt="0"/>
      <dgm:spPr/>
    </dgm:pt>
    <dgm:pt modelId="{A663155C-7BDA-4514-A42D-1B2E1A502A3A}" type="pres">
      <dgm:prSet presAssocID="{C335BFE0-BC9D-45D0-8840-D621170145F8}" presName="parTx" presStyleLbl="revTx" presStyleIdx="0" presStyleCnt="6">
        <dgm:presLayoutVars>
          <dgm:chMax val="0"/>
          <dgm:chPref val="0"/>
        </dgm:presLayoutVars>
      </dgm:prSet>
      <dgm:spPr/>
    </dgm:pt>
    <dgm:pt modelId="{D21750E0-BFBF-498E-BC92-A900B6001C0D}" type="pres">
      <dgm:prSet presAssocID="{F756ACCC-1BB7-4D96-94A3-B80DC039E1EC}" presName="sibTrans" presStyleCnt="0"/>
      <dgm:spPr/>
    </dgm:pt>
    <dgm:pt modelId="{55E5034F-5001-4822-9578-E354351E7FCC}" type="pres">
      <dgm:prSet presAssocID="{DCE665DF-1E5F-4FAE-8E69-B5B9396FCF25}" presName="compNode" presStyleCnt="0"/>
      <dgm:spPr/>
    </dgm:pt>
    <dgm:pt modelId="{EFA6F4FA-7386-4013-8698-487EE1827A44}" type="pres">
      <dgm:prSet presAssocID="{DCE665DF-1E5F-4FAE-8E69-B5B9396FCF25}" presName="bgRect" presStyleLbl="bgShp" presStyleIdx="1" presStyleCnt="6"/>
      <dgm:spPr/>
    </dgm:pt>
    <dgm:pt modelId="{0C3FBA20-1389-4859-AAA8-726F22249077}" type="pres">
      <dgm:prSet presAssocID="{DCE665DF-1E5F-4FAE-8E69-B5B9396FCF2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laying Cards"/>
        </a:ext>
      </dgm:extLst>
    </dgm:pt>
    <dgm:pt modelId="{C316A4B2-118C-4587-88DC-7BFDEFB840BE}" type="pres">
      <dgm:prSet presAssocID="{DCE665DF-1E5F-4FAE-8E69-B5B9396FCF25}" presName="spaceRect" presStyleCnt="0"/>
      <dgm:spPr/>
    </dgm:pt>
    <dgm:pt modelId="{9FF4FF8A-3B13-4D84-88A7-3044FC6B37C3}" type="pres">
      <dgm:prSet presAssocID="{DCE665DF-1E5F-4FAE-8E69-B5B9396FCF25}" presName="parTx" presStyleLbl="revTx" presStyleIdx="1" presStyleCnt="6">
        <dgm:presLayoutVars>
          <dgm:chMax val="0"/>
          <dgm:chPref val="0"/>
        </dgm:presLayoutVars>
      </dgm:prSet>
      <dgm:spPr/>
    </dgm:pt>
    <dgm:pt modelId="{F9052D16-6A12-46D0-9BDE-A0E2612E16DA}" type="pres">
      <dgm:prSet presAssocID="{AA4D0FEF-804A-41EB-9A9F-473FE6C18B2A}" presName="sibTrans" presStyleCnt="0"/>
      <dgm:spPr/>
    </dgm:pt>
    <dgm:pt modelId="{B4AE3983-1147-4F7F-B1C5-8D8147EDFF45}" type="pres">
      <dgm:prSet presAssocID="{6C9EB266-0B23-4C51-81D1-5990BB7BA1B1}" presName="compNode" presStyleCnt="0"/>
      <dgm:spPr/>
    </dgm:pt>
    <dgm:pt modelId="{4CCC50C8-0109-464E-A646-680CB2A5D2E7}" type="pres">
      <dgm:prSet presAssocID="{6C9EB266-0B23-4C51-81D1-5990BB7BA1B1}" presName="bgRect" presStyleLbl="bgShp" presStyleIdx="2" presStyleCnt="6"/>
      <dgm:spPr/>
    </dgm:pt>
    <dgm:pt modelId="{566A9E3A-F435-4A77-892A-7BEAFE98A786}" type="pres">
      <dgm:prSet presAssocID="{6C9EB266-0B23-4C51-81D1-5990BB7BA1B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dicine"/>
        </a:ext>
      </dgm:extLst>
    </dgm:pt>
    <dgm:pt modelId="{4F15CDF4-0401-47A0-BD84-5127923BCD39}" type="pres">
      <dgm:prSet presAssocID="{6C9EB266-0B23-4C51-81D1-5990BB7BA1B1}" presName="spaceRect" presStyleCnt="0"/>
      <dgm:spPr/>
    </dgm:pt>
    <dgm:pt modelId="{1A45BED4-D101-4EAA-B363-05836B24CBC7}" type="pres">
      <dgm:prSet presAssocID="{6C9EB266-0B23-4C51-81D1-5990BB7BA1B1}" presName="parTx" presStyleLbl="revTx" presStyleIdx="2" presStyleCnt="6">
        <dgm:presLayoutVars>
          <dgm:chMax val="0"/>
          <dgm:chPref val="0"/>
        </dgm:presLayoutVars>
      </dgm:prSet>
      <dgm:spPr/>
    </dgm:pt>
    <dgm:pt modelId="{9B25914B-9D82-4B70-B7AD-10B682BCAC6A}" type="pres">
      <dgm:prSet presAssocID="{617EAAEB-C40C-473F-B067-DC3D74D556DC}" presName="sibTrans" presStyleCnt="0"/>
      <dgm:spPr/>
    </dgm:pt>
    <dgm:pt modelId="{F677A9AA-866A-433A-AF08-33D57E872F4A}" type="pres">
      <dgm:prSet presAssocID="{9D725A00-FABB-4749-91A0-1C62E33311FB}" presName="compNode" presStyleCnt="0"/>
      <dgm:spPr/>
    </dgm:pt>
    <dgm:pt modelId="{8F10A222-9C98-4F05-8F58-E4D530E762CA}" type="pres">
      <dgm:prSet presAssocID="{9D725A00-FABB-4749-91A0-1C62E33311FB}" presName="bgRect" presStyleLbl="bgShp" presStyleIdx="3" presStyleCnt="6"/>
      <dgm:spPr/>
    </dgm:pt>
    <dgm:pt modelId="{A477D8BC-8B70-469E-996C-B1368422E9F0}" type="pres">
      <dgm:prSet presAssocID="{9D725A00-FABB-4749-91A0-1C62E33311F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atabase"/>
        </a:ext>
      </dgm:extLst>
    </dgm:pt>
    <dgm:pt modelId="{C1A61D4D-E5BB-42CA-A408-9DD16F35E024}" type="pres">
      <dgm:prSet presAssocID="{9D725A00-FABB-4749-91A0-1C62E33311FB}" presName="spaceRect" presStyleCnt="0"/>
      <dgm:spPr/>
    </dgm:pt>
    <dgm:pt modelId="{C6AE5FA5-3DF4-431D-850A-4502DD26C122}" type="pres">
      <dgm:prSet presAssocID="{9D725A00-FABB-4749-91A0-1C62E33311FB}" presName="parTx" presStyleLbl="revTx" presStyleIdx="3" presStyleCnt="6">
        <dgm:presLayoutVars>
          <dgm:chMax val="0"/>
          <dgm:chPref val="0"/>
        </dgm:presLayoutVars>
      </dgm:prSet>
      <dgm:spPr/>
    </dgm:pt>
    <dgm:pt modelId="{4578F422-0099-4A1A-9863-AAC74DA74BC9}" type="pres">
      <dgm:prSet presAssocID="{7726594B-9336-4E1B-8191-9F136BABF0A8}" presName="sibTrans" presStyleCnt="0"/>
      <dgm:spPr/>
    </dgm:pt>
    <dgm:pt modelId="{A01292EC-BE1C-480E-B9DC-4B6C592B82DC}" type="pres">
      <dgm:prSet presAssocID="{2F94C02D-4E0A-4DBE-BB16-8CE169251E5A}" presName="compNode" presStyleCnt="0"/>
      <dgm:spPr/>
    </dgm:pt>
    <dgm:pt modelId="{83D332DE-3E41-4F26-904E-BB7E578F3B70}" type="pres">
      <dgm:prSet presAssocID="{2F94C02D-4E0A-4DBE-BB16-8CE169251E5A}" presName="bgRect" presStyleLbl="bgShp" presStyleIdx="4" presStyleCnt="6"/>
      <dgm:spPr/>
    </dgm:pt>
    <dgm:pt modelId="{3EB7FB25-360C-4A8D-8889-9D1EE510B103}" type="pres">
      <dgm:prSet presAssocID="{2F94C02D-4E0A-4DBE-BB16-8CE169251E5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usiness Growth"/>
        </a:ext>
      </dgm:extLst>
    </dgm:pt>
    <dgm:pt modelId="{8801FF6F-9234-413F-9023-B4860DE61E15}" type="pres">
      <dgm:prSet presAssocID="{2F94C02D-4E0A-4DBE-BB16-8CE169251E5A}" presName="spaceRect" presStyleCnt="0"/>
      <dgm:spPr/>
    </dgm:pt>
    <dgm:pt modelId="{81E1453A-6D11-4385-ACAA-703674B35323}" type="pres">
      <dgm:prSet presAssocID="{2F94C02D-4E0A-4DBE-BB16-8CE169251E5A}" presName="parTx" presStyleLbl="revTx" presStyleIdx="4" presStyleCnt="6">
        <dgm:presLayoutVars>
          <dgm:chMax val="0"/>
          <dgm:chPref val="0"/>
        </dgm:presLayoutVars>
      </dgm:prSet>
      <dgm:spPr/>
    </dgm:pt>
    <dgm:pt modelId="{3A96AB68-3493-48B3-8AE3-7B747EDCD18B}" type="pres">
      <dgm:prSet presAssocID="{1F145DC9-033C-49C3-B4E7-7F1E51ECBAB6}" presName="sibTrans" presStyleCnt="0"/>
      <dgm:spPr/>
    </dgm:pt>
    <dgm:pt modelId="{3916C4CF-121E-41BC-B9DB-5328829ED4B0}" type="pres">
      <dgm:prSet presAssocID="{E5CABAF7-68BE-41FE-8B59-0CA90D54C9B8}" presName="compNode" presStyleCnt="0"/>
      <dgm:spPr/>
    </dgm:pt>
    <dgm:pt modelId="{D81A416B-9780-404E-8FD7-7BB2556C509A}" type="pres">
      <dgm:prSet presAssocID="{E5CABAF7-68BE-41FE-8B59-0CA90D54C9B8}" presName="bgRect" presStyleLbl="bgShp" presStyleIdx="5" presStyleCnt="6"/>
      <dgm:spPr/>
    </dgm:pt>
    <dgm:pt modelId="{75C16C92-E84A-4FBA-9632-C1B96E938EE1}" type="pres">
      <dgm:prSet presAssocID="{E5CABAF7-68BE-41FE-8B59-0CA90D54C9B8}"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No Smoking"/>
        </a:ext>
      </dgm:extLst>
    </dgm:pt>
    <dgm:pt modelId="{88BB11C5-8E57-4BCB-87C3-3D002BE46274}" type="pres">
      <dgm:prSet presAssocID="{E5CABAF7-68BE-41FE-8B59-0CA90D54C9B8}" presName="spaceRect" presStyleCnt="0"/>
      <dgm:spPr/>
    </dgm:pt>
    <dgm:pt modelId="{9EC70E7A-C334-41EF-9A9F-14FA441EF8E0}" type="pres">
      <dgm:prSet presAssocID="{E5CABAF7-68BE-41FE-8B59-0CA90D54C9B8}" presName="parTx" presStyleLbl="revTx" presStyleIdx="5" presStyleCnt="6">
        <dgm:presLayoutVars>
          <dgm:chMax val="0"/>
          <dgm:chPref val="0"/>
        </dgm:presLayoutVars>
      </dgm:prSet>
      <dgm:spPr/>
    </dgm:pt>
  </dgm:ptLst>
  <dgm:cxnLst>
    <dgm:cxn modelId="{2936C809-FB1D-4828-B16D-77A0AB064128}" srcId="{6D6198D5-47A0-42AA-B263-3FDD749BB865}" destId="{6C9EB266-0B23-4C51-81D1-5990BB7BA1B1}" srcOrd="2" destOrd="0" parTransId="{D9218BA5-4AE3-4630-ACDA-A9E053AF5035}" sibTransId="{617EAAEB-C40C-473F-B067-DC3D74D556DC}"/>
    <dgm:cxn modelId="{AB1FC665-72B5-46D6-9D00-B915A2D7B027}" type="presOf" srcId="{E5CABAF7-68BE-41FE-8B59-0CA90D54C9B8}" destId="{9EC70E7A-C334-41EF-9A9F-14FA441EF8E0}" srcOrd="0" destOrd="0" presId="urn:microsoft.com/office/officeart/2018/2/layout/IconVerticalSolidList"/>
    <dgm:cxn modelId="{88DA1B49-4822-4F53-BA35-5ED796495AA0}" type="presOf" srcId="{DCE665DF-1E5F-4FAE-8E69-B5B9396FCF25}" destId="{9FF4FF8A-3B13-4D84-88A7-3044FC6B37C3}" srcOrd="0" destOrd="0" presId="urn:microsoft.com/office/officeart/2018/2/layout/IconVerticalSolidList"/>
    <dgm:cxn modelId="{B840B06B-F7CC-4077-AC8F-385F89960A68}" srcId="{6D6198D5-47A0-42AA-B263-3FDD749BB865}" destId="{DCE665DF-1E5F-4FAE-8E69-B5B9396FCF25}" srcOrd="1" destOrd="0" parTransId="{D7CB6CD0-D899-43D2-B365-76E872D40E11}" sibTransId="{AA4D0FEF-804A-41EB-9A9F-473FE6C18B2A}"/>
    <dgm:cxn modelId="{41CA316E-D354-4F29-BA5E-52EFCEF15AA3}" type="presOf" srcId="{9D725A00-FABB-4749-91A0-1C62E33311FB}" destId="{C6AE5FA5-3DF4-431D-850A-4502DD26C122}" srcOrd="0" destOrd="0" presId="urn:microsoft.com/office/officeart/2018/2/layout/IconVerticalSolidList"/>
    <dgm:cxn modelId="{AC37D64E-4054-4C8A-8694-C422A72189EA}" type="presOf" srcId="{C335BFE0-BC9D-45D0-8840-D621170145F8}" destId="{A663155C-7BDA-4514-A42D-1B2E1A502A3A}" srcOrd="0" destOrd="0" presId="urn:microsoft.com/office/officeart/2018/2/layout/IconVerticalSolidList"/>
    <dgm:cxn modelId="{F0C5609D-1822-4A25-8DAB-1B6D8234E226}" type="presOf" srcId="{6D6198D5-47A0-42AA-B263-3FDD749BB865}" destId="{2C1A9E00-3CF8-47F2-B45A-192383B045B4}" srcOrd="0" destOrd="0" presId="urn:microsoft.com/office/officeart/2018/2/layout/IconVerticalSolidList"/>
    <dgm:cxn modelId="{E137F2A1-B77A-4D5F-A2C1-22235E8542D6}" srcId="{6D6198D5-47A0-42AA-B263-3FDD749BB865}" destId="{9D725A00-FABB-4749-91A0-1C62E33311FB}" srcOrd="3" destOrd="0" parTransId="{C7551B1F-1BC4-489B-97C8-63C23BE31B60}" sibTransId="{7726594B-9336-4E1B-8191-9F136BABF0A8}"/>
    <dgm:cxn modelId="{EC2DA0A5-A605-4968-931A-735305702262}" srcId="{6D6198D5-47A0-42AA-B263-3FDD749BB865}" destId="{E5CABAF7-68BE-41FE-8B59-0CA90D54C9B8}" srcOrd="5" destOrd="0" parTransId="{5F4FB3FC-29F1-4F1B-B2A3-E0DDE7515B6D}" sibTransId="{69FBAB8C-8EDB-49EA-A231-3F7DED411BA9}"/>
    <dgm:cxn modelId="{B6189DC9-739C-43ED-BBFB-E91C98DC2BAF}" type="presOf" srcId="{2F94C02D-4E0A-4DBE-BB16-8CE169251E5A}" destId="{81E1453A-6D11-4385-ACAA-703674B35323}" srcOrd="0" destOrd="0" presId="urn:microsoft.com/office/officeart/2018/2/layout/IconVerticalSolidList"/>
    <dgm:cxn modelId="{D52F58CA-5AA0-4792-8679-4506922E3D3E}" srcId="{6D6198D5-47A0-42AA-B263-3FDD749BB865}" destId="{C335BFE0-BC9D-45D0-8840-D621170145F8}" srcOrd="0" destOrd="0" parTransId="{5B540353-D7B8-4CF6-8976-5630C7E0809C}" sibTransId="{F756ACCC-1BB7-4D96-94A3-B80DC039E1EC}"/>
    <dgm:cxn modelId="{5BA845E2-9745-4660-B7ED-4636B0C44BB9}" srcId="{6D6198D5-47A0-42AA-B263-3FDD749BB865}" destId="{2F94C02D-4E0A-4DBE-BB16-8CE169251E5A}" srcOrd="4" destOrd="0" parTransId="{584AF2BB-D96A-4172-87A7-67796D817AC4}" sibTransId="{1F145DC9-033C-49C3-B4E7-7F1E51ECBAB6}"/>
    <dgm:cxn modelId="{81661DF6-4E7F-467B-9C06-FA3ACC52299B}" type="presOf" srcId="{6C9EB266-0B23-4C51-81D1-5990BB7BA1B1}" destId="{1A45BED4-D101-4EAA-B363-05836B24CBC7}" srcOrd="0" destOrd="0" presId="urn:microsoft.com/office/officeart/2018/2/layout/IconVerticalSolidList"/>
    <dgm:cxn modelId="{48033A01-4E71-4A8B-A237-E72B3B62DBF7}" type="presParOf" srcId="{2C1A9E00-3CF8-47F2-B45A-192383B045B4}" destId="{01E8C891-3235-4BC3-B622-134BF46223A9}" srcOrd="0" destOrd="0" presId="urn:microsoft.com/office/officeart/2018/2/layout/IconVerticalSolidList"/>
    <dgm:cxn modelId="{2BDD0E06-569E-4FBA-B818-0E9E8701D9B2}" type="presParOf" srcId="{01E8C891-3235-4BC3-B622-134BF46223A9}" destId="{F33EC6C0-D019-45B5-AC4F-B581E28687E0}" srcOrd="0" destOrd="0" presId="urn:microsoft.com/office/officeart/2018/2/layout/IconVerticalSolidList"/>
    <dgm:cxn modelId="{18E4F2E6-D3E3-4DB3-B4FD-C8A87825697B}" type="presParOf" srcId="{01E8C891-3235-4BC3-B622-134BF46223A9}" destId="{9B601563-0E24-4C2E-A9C9-4867338C73C2}" srcOrd="1" destOrd="0" presId="urn:microsoft.com/office/officeart/2018/2/layout/IconVerticalSolidList"/>
    <dgm:cxn modelId="{EB9B215A-8CA6-48CC-A0CB-3AAF886A1A8A}" type="presParOf" srcId="{01E8C891-3235-4BC3-B622-134BF46223A9}" destId="{D93694B0-33EF-49D9-9052-FA95802B03ED}" srcOrd="2" destOrd="0" presId="urn:microsoft.com/office/officeart/2018/2/layout/IconVerticalSolidList"/>
    <dgm:cxn modelId="{3AE0A8CE-9E0A-4188-94D2-BC6C8FB5E443}" type="presParOf" srcId="{01E8C891-3235-4BC3-B622-134BF46223A9}" destId="{A663155C-7BDA-4514-A42D-1B2E1A502A3A}" srcOrd="3" destOrd="0" presId="urn:microsoft.com/office/officeart/2018/2/layout/IconVerticalSolidList"/>
    <dgm:cxn modelId="{A8B896C9-D831-42F4-A603-0E07237E16B4}" type="presParOf" srcId="{2C1A9E00-3CF8-47F2-B45A-192383B045B4}" destId="{D21750E0-BFBF-498E-BC92-A900B6001C0D}" srcOrd="1" destOrd="0" presId="urn:microsoft.com/office/officeart/2018/2/layout/IconVerticalSolidList"/>
    <dgm:cxn modelId="{EA7417F1-69B3-4711-8E8B-87AFA0695A28}" type="presParOf" srcId="{2C1A9E00-3CF8-47F2-B45A-192383B045B4}" destId="{55E5034F-5001-4822-9578-E354351E7FCC}" srcOrd="2" destOrd="0" presId="urn:microsoft.com/office/officeart/2018/2/layout/IconVerticalSolidList"/>
    <dgm:cxn modelId="{2B41E917-271B-4156-B09E-E3CE1C4A0E0F}" type="presParOf" srcId="{55E5034F-5001-4822-9578-E354351E7FCC}" destId="{EFA6F4FA-7386-4013-8698-487EE1827A44}" srcOrd="0" destOrd="0" presId="urn:microsoft.com/office/officeart/2018/2/layout/IconVerticalSolidList"/>
    <dgm:cxn modelId="{BFD3AA82-F1EB-48F2-8C72-A957CAC463DE}" type="presParOf" srcId="{55E5034F-5001-4822-9578-E354351E7FCC}" destId="{0C3FBA20-1389-4859-AAA8-726F22249077}" srcOrd="1" destOrd="0" presId="urn:microsoft.com/office/officeart/2018/2/layout/IconVerticalSolidList"/>
    <dgm:cxn modelId="{B9EFBFF6-500B-46B9-80AD-CA4839AFEF39}" type="presParOf" srcId="{55E5034F-5001-4822-9578-E354351E7FCC}" destId="{C316A4B2-118C-4587-88DC-7BFDEFB840BE}" srcOrd="2" destOrd="0" presId="urn:microsoft.com/office/officeart/2018/2/layout/IconVerticalSolidList"/>
    <dgm:cxn modelId="{6343C2D5-3EA1-4E5C-A74A-8FDF8DF5748A}" type="presParOf" srcId="{55E5034F-5001-4822-9578-E354351E7FCC}" destId="{9FF4FF8A-3B13-4D84-88A7-3044FC6B37C3}" srcOrd="3" destOrd="0" presId="urn:microsoft.com/office/officeart/2018/2/layout/IconVerticalSolidList"/>
    <dgm:cxn modelId="{861A606E-6298-4A24-BC18-22411A9B09DD}" type="presParOf" srcId="{2C1A9E00-3CF8-47F2-B45A-192383B045B4}" destId="{F9052D16-6A12-46D0-9BDE-A0E2612E16DA}" srcOrd="3" destOrd="0" presId="urn:microsoft.com/office/officeart/2018/2/layout/IconVerticalSolidList"/>
    <dgm:cxn modelId="{2DAEEA62-B664-4C78-98A4-2C9FAD7DE271}" type="presParOf" srcId="{2C1A9E00-3CF8-47F2-B45A-192383B045B4}" destId="{B4AE3983-1147-4F7F-B1C5-8D8147EDFF45}" srcOrd="4" destOrd="0" presId="urn:microsoft.com/office/officeart/2018/2/layout/IconVerticalSolidList"/>
    <dgm:cxn modelId="{CC56F14B-37D4-4044-9E3E-905EA2DAD9BB}" type="presParOf" srcId="{B4AE3983-1147-4F7F-B1C5-8D8147EDFF45}" destId="{4CCC50C8-0109-464E-A646-680CB2A5D2E7}" srcOrd="0" destOrd="0" presId="urn:microsoft.com/office/officeart/2018/2/layout/IconVerticalSolidList"/>
    <dgm:cxn modelId="{1ADFDC4D-3F58-44B5-8BB7-9D0897B9B77D}" type="presParOf" srcId="{B4AE3983-1147-4F7F-B1C5-8D8147EDFF45}" destId="{566A9E3A-F435-4A77-892A-7BEAFE98A786}" srcOrd="1" destOrd="0" presId="urn:microsoft.com/office/officeart/2018/2/layout/IconVerticalSolidList"/>
    <dgm:cxn modelId="{76DA04E3-1F03-4C29-9BA6-6E224D10843D}" type="presParOf" srcId="{B4AE3983-1147-4F7F-B1C5-8D8147EDFF45}" destId="{4F15CDF4-0401-47A0-BD84-5127923BCD39}" srcOrd="2" destOrd="0" presId="urn:microsoft.com/office/officeart/2018/2/layout/IconVerticalSolidList"/>
    <dgm:cxn modelId="{5E750700-DA9E-4473-AC7D-5E1A049C58D0}" type="presParOf" srcId="{B4AE3983-1147-4F7F-B1C5-8D8147EDFF45}" destId="{1A45BED4-D101-4EAA-B363-05836B24CBC7}" srcOrd="3" destOrd="0" presId="urn:microsoft.com/office/officeart/2018/2/layout/IconVerticalSolidList"/>
    <dgm:cxn modelId="{1842841C-F351-4AD3-A8CB-C1C5A3075468}" type="presParOf" srcId="{2C1A9E00-3CF8-47F2-B45A-192383B045B4}" destId="{9B25914B-9D82-4B70-B7AD-10B682BCAC6A}" srcOrd="5" destOrd="0" presId="urn:microsoft.com/office/officeart/2018/2/layout/IconVerticalSolidList"/>
    <dgm:cxn modelId="{FD01C09B-713F-4944-AE6F-796779A43174}" type="presParOf" srcId="{2C1A9E00-3CF8-47F2-B45A-192383B045B4}" destId="{F677A9AA-866A-433A-AF08-33D57E872F4A}" srcOrd="6" destOrd="0" presId="urn:microsoft.com/office/officeart/2018/2/layout/IconVerticalSolidList"/>
    <dgm:cxn modelId="{98A51514-DBB2-469B-BACA-7DDF29784AED}" type="presParOf" srcId="{F677A9AA-866A-433A-AF08-33D57E872F4A}" destId="{8F10A222-9C98-4F05-8F58-E4D530E762CA}" srcOrd="0" destOrd="0" presId="urn:microsoft.com/office/officeart/2018/2/layout/IconVerticalSolidList"/>
    <dgm:cxn modelId="{44021C9C-09B7-403B-9617-8BC115517DCB}" type="presParOf" srcId="{F677A9AA-866A-433A-AF08-33D57E872F4A}" destId="{A477D8BC-8B70-469E-996C-B1368422E9F0}" srcOrd="1" destOrd="0" presId="urn:microsoft.com/office/officeart/2018/2/layout/IconVerticalSolidList"/>
    <dgm:cxn modelId="{66364800-E5A1-4CA3-A7DD-5AF8434172EC}" type="presParOf" srcId="{F677A9AA-866A-433A-AF08-33D57E872F4A}" destId="{C1A61D4D-E5BB-42CA-A408-9DD16F35E024}" srcOrd="2" destOrd="0" presId="urn:microsoft.com/office/officeart/2018/2/layout/IconVerticalSolidList"/>
    <dgm:cxn modelId="{3EDC9125-B8B6-46C4-B537-6F49B701EBA9}" type="presParOf" srcId="{F677A9AA-866A-433A-AF08-33D57E872F4A}" destId="{C6AE5FA5-3DF4-431D-850A-4502DD26C122}" srcOrd="3" destOrd="0" presId="urn:microsoft.com/office/officeart/2018/2/layout/IconVerticalSolidList"/>
    <dgm:cxn modelId="{2217D9C4-4947-4880-B6E7-9D487EE98EFC}" type="presParOf" srcId="{2C1A9E00-3CF8-47F2-B45A-192383B045B4}" destId="{4578F422-0099-4A1A-9863-AAC74DA74BC9}" srcOrd="7" destOrd="0" presId="urn:microsoft.com/office/officeart/2018/2/layout/IconVerticalSolidList"/>
    <dgm:cxn modelId="{D34A61B8-D932-4DC1-8D33-7C9FA10E02E3}" type="presParOf" srcId="{2C1A9E00-3CF8-47F2-B45A-192383B045B4}" destId="{A01292EC-BE1C-480E-B9DC-4B6C592B82DC}" srcOrd="8" destOrd="0" presId="urn:microsoft.com/office/officeart/2018/2/layout/IconVerticalSolidList"/>
    <dgm:cxn modelId="{083F8F91-E1FA-4521-B22A-56FBA90DDC8E}" type="presParOf" srcId="{A01292EC-BE1C-480E-B9DC-4B6C592B82DC}" destId="{83D332DE-3E41-4F26-904E-BB7E578F3B70}" srcOrd="0" destOrd="0" presId="urn:microsoft.com/office/officeart/2018/2/layout/IconVerticalSolidList"/>
    <dgm:cxn modelId="{241AEDEC-4A00-45C9-82F8-9E433F851DEF}" type="presParOf" srcId="{A01292EC-BE1C-480E-B9DC-4B6C592B82DC}" destId="{3EB7FB25-360C-4A8D-8889-9D1EE510B103}" srcOrd="1" destOrd="0" presId="urn:microsoft.com/office/officeart/2018/2/layout/IconVerticalSolidList"/>
    <dgm:cxn modelId="{90850A9A-176E-4852-9B9A-7A784F6091B8}" type="presParOf" srcId="{A01292EC-BE1C-480E-B9DC-4B6C592B82DC}" destId="{8801FF6F-9234-413F-9023-B4860DE61E15}" srcOrd="2" destOrd="0" presId="urn:microsoft.com/office/officeart/2018/2/layout/IconVerticalSolidList"/>
    <dgm:cxn modelId="{DEB66657-6409-4636-BA27-54608A87512F}" type="presParOf" srcId="{A01292EC-BE1C-480E-B9DC-4B6C592B82DC}" destId="{81E1453A-6D11-4385-ACAA-703674B35323}" srcOrd="3" destOrd="0" presId="urn:microsoft.com/office/officeart/2018/2/layout/IconVerticalSolidList"/>
    <dgm:cxn modelId="{2C857FB5-5445-41BD-A0AF-742C77C1023C}" type="presParOf" srcId="{2C1A9E00-3CF8-47F2-B45A-192383B045B4}" destId="{3A96AB68-3493-48B3-8AE3-7B747EDCD18B}" srcOrd="9" destOrd="0" presId="urn:microsoft.com/office/officeart/2018/2/layout/IconVerticalSolidList"/>
    <dgm:cxn modelId="{584A743B-E356-4FA7-8367-45C3E9AA2920}" type="presParOf" srcId="{2C1A9E00-3CF8-47F2-B45A-192383B045B4}" destId="{3916C4CF-121E-41BC-B9DB-5328829ED4B0}" srcOrd="10" destOrd="0" presId="urn:microsoft.com/office/officeart/2018/2/layout/IconVerticalSolidList"/>
    <dgm:cxn modelId="{2A238D81-D78A-4A65-982E-916F18BB206D}" type="presParOf" srcId="{3916C4CF-121E-41BC-B9DB-5328829ED4B0}" destId="{D81A416B-9780-404E-8FD7-7BB2556C509A}" srcOrd="0" destOrd="0" presId="urn:microsoft.com/office/officeart/2018/2/layout/IconVerticalSolidList"/>
    <dgm:cxn modelId="{AEDCC77D-8186-4867-A21F-34341844FC4E}" type="presParOf" srcId="{3916C4CF-121E-41BC-B9DB-5328829ED4B0}" destId="{75C16C92-E84A-4FBA-9632-C1B96E938EE1}" srcOrd="1" destOrd="0" presId="urn:microsoft.com/office/officeart/2018/2/layout/IconVerticalSolidList"/>
    <dgm:cxn modelId="{4B0CD479-5EE7-4AC2-ACB7-F5F7F377DB52}" type="presParOf" srcId="{3916C4CF-121E-41BC-B9DB-5328829ED4B0}" destId="{88BB11C5-8E57-4BCB-87C3-3D002BE46274}" srcOrd="2" destOrd="0" presId="urn:microsoft.com/office/officeart/2018/2/layout/IconVerticalSolidList"/>
    <dgm:cxn modelId="{FAA008FC-3133-4696-B9D7-7AEAAB869410}" type="presParOf" srcId="{3916C4CF-121E-41BC-B9DB-5328829ED4B0}" destId="{9EC70E7A-C334-41EF-9A9F-14FA441EF8E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E771D1E-90AE-4C13-AB37-76B15AA5A9F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9CA10BF-9405-41CF-85F4-31FE89E615DB}">
      <dgm:prSet/>
      <dgm:spPr/>
      <dgm:t>
        <a:bodyPr/>
        <a:lstStyle/>
        <a:p>
          <a:r>
            <a:rPr lang="en-US"/>
            <a:t>A 2016 report on drug development sustainability by the Deloitte Centre for Health Solutions reports an average of 15 years spent on drug discovery and development at costs of $2.558 billion</a:t>
          </a:r>
        </a:p>
      </dgm:t>
    </dgm:pt>
    <dgm:pt modelId="{779EA071-D198-4D74-8C56-37E58EDB9335}" type="parTrans" cxnId="{88407704-D378-44FD-A15D-4F45EB07570D}">
      <dgm:prSet/>
      <dgm:spPr/>
      <dgm:t>
        <a:bodyPr/>
        <a:lstStyle/>
        <a:p>
          <a:endParaRPr lang="en-US"/>
        </a:p>
      </dgm:t>
    </dgm:pt>
    <dgm:pt modelId="{AD5568BC-5FC2-4384-884B-2F805E6F4916}" type="sibTrans" cxnId="{88407704-D378-44FD-A15D-4F45EB07570D}">
      <dgm:prSet/>
      <dgm:spPr/>
      <dgm:t>
        <a:bodyPr/>
        <a:lstStyle/>
        <a:p>
          <a:endParaRPr lang="en-US"/>
        </a:p>
      </dgm:t>
    </dgm:pt>
    <dgm:pt modelId="{78F22C1E-E003-403C-9A59-983528B0A238}">
      <dgm:prSet/>
      <dgm:spPr/>
      <dgm:t>
        <a:bodyPr/>
        <a:lstStyle/>
        <a:p>
          <a:r>
            <a:rPr lang="en-US"/>
            <a:t>The financial investment is extensive, with severe implications for negative phases involving "drug safety and efficacy" causing over 90% failures</a:t>
          </a:r>
        </a:p>
      </dgm:t>
    </dgm:pt>
    <dgm:pt modelId="{E2D65C83-15D7-492E-86FD-7D1F3EF5B9D8}" type="parTrans" cxnId="{C354FC3F-F55A-4D99-A297-EE95715A69BC}">
      <dgm:prSet/>
      <dgm:spPr/>
      <dgm:t>
        <a:bodyPr/>
        <a:lstStyle/>
        <a:p>
          <a:endParaRPr lang="en-US"/>
        </a:p>
      </dgm:t>
    </dgm:pt>
    <dgm:pt modelId="{D039A111-101F-48C6-96F5-6E5BE1C7D18D}" type="sibTrans" cxnId="{C354FC3F-F55A-4D99-A297-EE95715A69BC}">
      <dgm:prSet/>
      <dgm:spPr/>
      <dgm:t>
        <a:bodyPr/>
        <a:lstStyle/>
        <a:p>
          <a:endParaRPr lang="en-US"/>
        </a:p>
      </dgm:t>
    </dgm:pt>
    <dgm:pt modelId="{A1B212B5-AB6B-416B-B796-77FB6E26D4C9}">
      <dgm:prSet/>
      <dgm:spPr/>
      <dgm:t>
        <a:bodyPr/>
        <a:lstStyle/>
        <a:p>
          <a:r>
            <a:rPr lang="en-US"/>
            <a:t>This high productivity threshold (96%) raises questions on the effectiveness of modern medicine and the level of toxicity to be tested</a:t>
          </a:r>
        </a:p>
      </dgm:t>
    </dgm:pt>
    <dgm:pt modelId="{FBFA48BA-42DA-49BB-95B8-953D152930FD}" type="parTrans" cxnId="{40A2BBFD-D9A9-45B2-B2E6-644E1CAD13F8}">
      <dgm:prSet/>
      <dgm:spPr/>
      <dgm:t>
        <a:bodyPr/>
        <a:lstStyle/>
        <a:p>
          <a:endParaRPr lang="en-US"/>
        </a:p>
      </dgm:t>
    </dgm:pt>
    <dgm:pt modelId="{03669621-76FB-45FC-B8CF-13C899166B4D}" type="sibTrans" cxnId="{40A2BBFD-D9A9-45B2-B2E6-644E1CAD13F8}">
      <dgm:prSet/>
      <dgm:spPr/>
      <dgm:t>
        <a:bodyPr/>
        <a:lstStyle/>
        <a:p>
          <a:endParaRPr lang="en-US"/>
        </a:p>
      </dgm:t>
    </dgm:pt>
    <dgm:pt modelId="{534AADC9-805A-4E4D-91B9-3949D9D53A2C}">
      <dgm:prSet/>
      <dgm:spPr/>
      <dgm:t>
        <a:bodyPr/>
        <a:lstStyle/>
        <a:p>
          <a:r>
            <a:rPr lang="en-US"/>
            <a:t>Artificial intelligence (AI) offers an array of solutions designed to cater to the aforementioned research problems of drug repurposing, resulting in significant reductions in drug discovery costs</a:t>
          </a:r>
        </a:p>
      </dgm:t>
    </dgm:pt>
    <dgm:pt modelId="{0FB12CF9-184D-4D3E-80D7-F8DF4ACB1175}" type="parTrans" cxnId="{7FB9BF5C-65AC-4E3C-AA9D-D19E6CCA1A3A}">
      <dgm:prSet/>
      <dgm:spPr/>
      <dgm:t>
        <a:bodyPr/>
        <a:lstStyle/>
        <a:p>
          <a:endParaRPr lang="en-US"/>
        </a:p>
      </dgm:t>
    </dgm:pt>
    <dgm:pt modelId="{AF703359-6304-4907-8139-DA2D0517BCD9}" type="sibTrans" cxnId="{7FB9BF5C-65AC-4E3C-AA9D-D19E6CCA1A3A}">
      <dgm:prSet/>
      <dgm:spPr/>
      <dgm:t>
        <a:bodyPr/>
        <a:lstStyle/>
        <a:p>
          <a:endParaRPr lang="en-US"/>
        </a:p>
      </dgm:t>
    </dgm:pt>
    <dgm:pt modelId="{2685CE06-28C5-4700-9912-BD323A5F0ACD}" type="pres">
      <dgm:prSet presAssocID="{0E771D1E-90AE-4C13-AB37-76B15AA5A9F8}" presName="root" presStyleCnt="0">
        <dgm:presLayoutVars>
          <dgm:dir/>
          <dgm:resizeHandles val="exact"/>
        </dgm:presLayoutVars>
      </dgm:prSet>
      <dgm:spPr/>
    </dgm:pt>
    <dgm:pt modelId="{EF482469-B649-4299-810A-21BC3A8189AA}" type="pres">
      <dgm:prSet presAssocID="{29CA10BF-9405-41CF-85F4-31FE89E615DB}" presName="compNode" presStyleCnt="0"/>
      <dgm:spPr/>
    </dgm:pt>
    <dgm:pt modelId="{0D9CC4DD-675A-47DB-B650-421E039F7901}" type="pres">
      <dgm:prSet presAssocID="{29CA10BF-9405-41CF-85F4-31FE89E615DB}" presName="bgRect" presStyleLbl="bgShp" presStyleIdx="0" presStyleCnt="4"/>
      <dgm:spPr/>
    </dgm:pt>
    <dgm:pt modelId="{A9C01B08-7A85-41EF-A061-E442377BFF84}" type="pres">
      <dgm:prSet presAssocID="{29CA10BF-9405-41CF-85F4-31FE89E615D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77515A72-12CF-489E-B0A0-76424A2B9344}" type="pres">
      <dgm:prSet presAssocID="{29CA10BF-9405-41CF-85F4-31FE89E615DB}" presName="spaceRect" presStyleCnt="0"/>
      <dgm:spPr/>
    </dgm:pt>
    <dgm:pt modelId="{3300B5E0-DD51-49D9-9713-DF9F0F820999}" type="pres">
      <dgm:prSet presAssocID="{29CA10BF-9405-41CF-85F4-31FE89E615DB}" presName="parTx" presStyleLbl="revTx" presStyleIdx="0" presStyleCnt="4">
        <dgm:presLayoutVars>
          <dgm:chMax val="0"/>
          <dgm:chPref val="0"/>
        </dgm:presLayoutVars>
      </dgm:prSet>
      <dgm:spPr/>
    </dgm:pt>
    <dgm:pt modelId="{5E1B5302-6B30-4DCF-9926-E6C6F71F0161}" type="pres">
      <dgm:prSet presAssocID="{AD5568BC-5FC2-4384-884B-2F805E6F4916}" presName="sibTrans" presStyleCnt="0"/>
      <dgm:spPr/>
    </dgm:pt>
    <dgm:pt modelId="{F7E46C60-718F-4720-98A7-48E6EB74125D}" type="pres">
      <dgm:prSet presAssocID="{78F22C1E-E003-403C-9A59-983528B0A238}" presName="compNode" presStyleCnt="0"/>
      <dgm:spPr/>
    </dgm:pt>
    <dgm:pt modelId="{811E389D-0FD5-44A7-84AE-2B920F8C3CA6}" type="pres">
      <dgm:prSet presAssocID="{78F22C1E-E003-403C-9A59-983528B0A238}" presName="bgRect" presStyleLbl="bgShp" presStyleIdx="1" presStyleCnt="4"/>
      <dgm:spPr/>
    </dgm:pt>
    <dgm:pt modelId="{266BD766-174B-4B00-93F5-071084171CE2}" type="pres">
      <dgm:prSet presAssocID="{78F22C1E-E003-403C-9A59-983528B0A23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nger"/>
        </a:ext>
      </dgm:extLst>
    </dgm:pt>
    <dgm:pt modelId="{82DE8142-EA54-4529-B51B-ED35F5E656A8}" type="pres">
      <dgm:prSet presAssocID="{78F22C1E-E003-403C-9A59-983528B0A238}" presName="spaceRect" presStyleCnt="0"/>
      <dgm:spPr/>
    </dgm:pt>
    <dgm:pt modelId="{521DFA3F-01E5-4074-99C0-4F555531AC15}" type="pres">
      <dgm:prSet presAssocID="{78F22C1E-E003-403C-9A59-983528B0A238}" presName="parTx" presStyleLbl="revTx" presStyleIdx="1" presStyleCnt="4">
        <dgm:presLayoutVars>
          <dgm:chMax val="0"/>
          <dgm:chPref val="0"/>
        </dgm:presLayoutVars>
      </dgm:prSet>
      <dgm:spPr/>
    </dgm:pt>
    <dgm:pt modelId="{9867E522-1B30-4252-8C7D-102E74B2AEBC}" type="pres">
      <dgm:prSet presAssocID="{D039A111-101F-48C6-96F5-6E5BE1C7D18D}" presName="sibTrans" presStyleCnt="0"/>
      <dgm:spPr/>
    </dgm:pt>
    <dgm:pt modelId="{463133F3-E021-44E5-AAF9-1B5D0B7DD94B}" type="pres">
      <dgm:prSet presAssocID="{A1B212B5-AB6B-416B-B796-77FB6E26D4C9}" presName="compNode" presStyleCnt="0"/>
      <dgm:spPr/>
    </dgm:pt>
    <dgm:pt modelId="{9201EEFE-67FE-4616-B659-74C8BB3A2DCE}" type="pres">
      <dgm:prSet presAssocID="{A1B212B5-AB6B-416B-B796-77FB6E26D4C9}" presName="bgRect" presStyleLbl="bgShp" presStyleIdx="2" presStyleCnt="4"/>
      <dgm:spPr/>
    </dgm:pt>
    <dgm:pt modelId="{2F9DFC39-667C-4B20-B4F7-3C0882985EF1}" type="pres">
      <dgm:prSet presAssocID="{A1B212B5-AB6B-416B-B796-77FB6E26D4C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ientist"/>
        </a:ext>
      </dgm:extLst>
    </dgm:pt>
    <dgm:pt modelId="{4B6DD201-2DC7-4D7E-B5FB-A2C24DF29BB5}" type="pres">
      <dgm:prSet presAssocID="{A1B212B5-AB6B-416B-B796-77FB6E26D4C9}" presName="spaceRect" presStyleCnt="0"/>
      <dgm:spPr/>
    </dgm:pt>
    <dgm:pt modelId="{FD234B56-42A8-4E46-855F-15B1BBFC141F}" type="pres">
      <dgm:prSet presAssocID="{A1B212B5-AB6B-416B-B796-77FB6E26D4C9}" presName="parTx" presStyleLbl="revTx" presStyleIdx="2" presStyleCnt="4">
        <dgm:presLayoutVars>
          <dgm:chMax val="0"/>
          <dgm:chPref val="0"/>
        </dgm:presLayoutVars>
      </dgm:prSet>
      <dgm:spPr/>
    </dgm:pt>
    <dgm:pt modelId="{895DDA0B-2CBF-4B4B-A021-4B5373C76EEE}" type="pres">
      <dgm:prSet presAssocID="{03669621-76FB-45FC-B8CF-13C899166B4D}" presName="sibTrans" presStyleCnt="0"/>
      <dgm:spPr/>
    </dgm:pt>
    <dgm:pt modelId="{5A0F7F2E-D4EF-4CD3-A0B8-A360698E0FEF}" type="pres">
      <dgm:prSet presAssocID="{534AADC9-805A-4E4D-91B9-3949D9D53A2C}" presName="compNode" presStyleCnt="0"/>
      <dgm:spPr/>
    </dgm:pt>
    <dgm:pt modelId="{0DBD1260-3BAA-4B2D-88D6-A81E7478E4E4}" type="pres">
      <dgm:prSet presAssocID="{534AADC9-805A-4E4D-91B9-3949D9D53A2C}" presName="bgRect" presStyleLbl="bgShp" presStyleIdx="3" presStyleCnt="4"/>
      <dgm:spPr/>
    </dgm:pt>
    <dgm:pt modelId="{F013091A-ED07-4889-9F92-FFF584A5701F}" type="pres">
      <dgm:prSet presAssocID="{534AADC9-805A-4E4D-91B9-3949D9D53A2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obot"/>
        </a:ext>
      </dgm:extLst>
    </dgm:pt>
    <dgm:pt modelId="{4918B387-A6F2-4485-B88E-3B3F8F0DB971}" type="pres">
      <dgm:prSet presAssocID="{534AADC9-805A-4E4D-91B9-3949D9D53A2C}" presName="spaceRect" presStyleCnt="0"/>
      <dgm:spPr/>
    </dgm:pt>
    <dgm:pt modelId="{09B9DD87-D87F-4476-84BD-5F5C70334CB4}" type="pres">
      <dgm:prSet presAssocID="{534AADC9-805A-4E4D-91B9-3949D9D53A2C}" presName="parTx" presStyleLbl="revTx" presStyleIdx="3" presStyleCnt="4">
        <dgm:presLayoutVars>
          <dgm:chMax val="0"/>
          <dgm:chPref val="0"/>
        </dgm:presLayoutVars>
      </dgm:prSet>
      <dgm:spPr/>
    </dgm:pt>
  </dgm:ptLst>
  <dgm:cxnLst>
    <dgm:cxn modelId="{88407704-D378-44FD-A15D-4F45EB07570D}" srcId="{0E771D1E-90AE-4C13-AB37-76B15AA5A9F8}" destId="{29CA10BF-9405-41CF-85F4-31FE89E615DB}" srcOrd="0" destOrd="0" parTransId="{779EA071-D198-4D74-8C56-37E58EDB9335}" sibTransId="{AD5568BC-5FC2-4384-884B-2F805E6F4916}"/>
    <dgm:cxn modelId="{69BBCD38-C477-48F8-BDF0-0E8CF32B01E5}" type="presOf" srcId="{0E771D1E-90AE-4C13-AB37-76B15AA5A9F8}" destId="{2685CE06-28C5-4700-9912-BD323A5F0ACD}" srcOrd="0" destOrd="0" presId="urn:microsoft.com/office/officeart/2018/2/layout/IconVerticalSolidList"/>
    <dgm:cxn modelId="{C354FC3F-F55A-4D99-A297-EE95715A69BC}" srcId="{0E771D1E-90AE-4C13-AB37-76B15AA5A9F8}" destId="{78F22C1E-E003-403C-9A59-983528B0A238}" srcOrd="1" destOrd="0" parTransId="{E2D65C83-15D7-492E-86FD-7D1F3EF5B9D8}" sibTransId="{D039A111-101F-48C6-96F5-6E5BE1C7D18D}"/>
    <dgm:cxn modelId="{7FB9BF5C-65AC-4E3C-AA9D-D19E6CCA1A3A}" srcId="{0E771D1E-90AE-4C13-AB37-76B15AA5A9F8}" destId="{534AADC9-805A-4E4D-91B9-3949D9D53A2C}" srcOrd="3" destOrd="0" parTransId="{0FB12CF9-184D-4D3E-80D7-F8DF4ACB1175}" sibTransId="{AF703359-6304-4907-8139-DA2D0517BCD9}"/>
    <dgm:cxn modelId="{CBF50F4E-03A2-4E17-BB09-59273F5F7C37}" type="presOf" srcId="{29CA10BF-9405-41CF-85F4-31FE89E615DB}" destId="{3300B5E0-DD51-49D9-9713-DF9F0F820999}" srcOrd="0" destOrd="0" presId="urn:microsoft.com/office/officeart/2018/2/layout/IconVerticalSolidList"/>
    <dgm:cxn modelId="{397A6E54-76DF-4404-85E9-4B3237D69AB0}" type="presOf" srcId="{78F22C1E-E003-403C-9A59-983528B0A238}" destId="{521DFA3F-01E5-4074-99C0-4F555531AC15}" srcOrd="0" destOrd="0" presId="urn:microsoft.com/office/officeart/2018/2/layout/IconVerticalSolidList"/>
    <dgm:cxn modelId="{CBEFB98A-C4B4-446C-8CE9-3CD7DC79E574}" type="presOf" srcId="{534AADC9-805A-4E4D-91B9-3949D9D53A2C}" destId="{09B9DD87-D87F-4476-84BD-5F5C70334CB4}" srcOrd="0" destOrd="0" presId="urn:microsoft.com/office/officeart/2018/2/layout/IconVerticalSolidList"/>
    <dgm:cxn modelId="{E04D28A4-6521-402B-9A73-F1B645794760}" type="presOf" srcId="{A1B212B5-AB6B-416B-B796-77FB6E26D4C9}" destId="{FD234B56-42A8-4E46-855F-15B1BBFC141F}" srcOrd="0" destOrd="0" presId="urn:microsoft.com/office/officeart/2018/2/layout/IconVerticalSolidList"/>
    <dgm:cxn modelId="{40A2BBFD-D9A9-45B2-B2E6-644E1CAD13F8}" srcId="{0E771D1E-90AE-4C13-AB37-76B15AA5A9F8}" destId="{A1B212B5-AB6B-416B-B796-77FB6E26D4C9}" srcOrd="2" destOrd="0" parTransId="{FBFA48BA-42DA-49BB-95B8-953D152930FD}" sibTransId="{03669621-76FB-45FC-B8CF-13C899166B4D}"/>
    <dgm:cxn modelId="{4052D9B5-477D-4BA1-BAB9-A0D00BB877C4}" type="presParOf" srcId="{2685CE06-28C5-4700-9912-BD323A5F0ACD}" destId="{EF482469-B649-4299-810A-21BC3A8189AA}" srcOrd="0" destOrd="0" presId="urn:microsoft.com/office/officeart/2018/2/layout/IconVerticalSolidList"/>
    <dgm:cxn modelId="{EC909D7A-0C09-4ABE-9970-57C858D2DBC7}" type="presParOf" srcId="{EF482469-B649-4299-810A-21BC3A8189AA}" destId="{0D9CC4DD-675A-47DB-B650-421E039F7901}" srcOrd="0" destOrd="0" presId="urn:microsoft.com/office/officeart/2018/2/layout/IconVerticalSolidList"/>
    <dgm:cxn modelId="{98D857D4-1320-4D55-89E9-6D3671E60762}" type="presParOf" srcId="{EF482469-B649-4299-810A-21BC3A8189AA}" destId="{A9C01B08-7A85-41EF-A061-E442377BFF84}" srcOrd="1" destOrd="0" presId="urn:microsoft.com/office/officeart/2018/2/layout/IconVerticalSolidList"/>
    <dgm:cxn modelId="{B5BEA415-5A22-4BEF-8C4B-1187CB0E89F4}" type="presParOf" srcId="{EF482469-B649-4299-810A-21BC3A8189AA}" destId="{77515A72-12CF-489E-B0A0-76424A2B9344}" srcOrd="2" destOrd="0" presId="urn:microsoft.com/office/officeart/2018/2/layout/IconVerticalSolidList"/>
    <dgm:cxn modelId="{4DFA445F-9D01-4A52-9352-7FE87DC020D9}" type="presParOf" srcId="{EF482469-B649-4299-810A-21BC3A8189AA}" destId="{3300B5E0-DD51-49D9-9713-DF9F0F820999}" srcOrd="3" destOrd="0" presId="urn:microsoft.com/office/officeart/2018/2/layout/IconVerticalSolidList"/>
    <dgm:cxn modelId="{384C1F14-F39B-48F1-99D1-82B83F13E148}" type="presParOf" srcId="{2685CE06-28C5-4700-9912-BD323A5F0ACD}" destId="{5E1B5302-6B30-4DCF-9926-E6C6F71F0161}" srcOrd="1" destOrd="0" presId="urn:microsoft.com/office/officeart/2018/2/layout/IconVerticalSolidList"/>
    <dgm:cxn modelId="{4179845E-6B42-4DB7-83A9-26F8E9B7FF7A}" type="presParOf" srcId="{2685CE06-28C5-4700-9912-BD323A5F0ACD}" destId="{F7E46C60-718F-4720-98A7-48E6EB74125D}" srcOrd="2" destOrd="0" presId="urn:microsoft.com/office/officeart/2018/2/layout/IconVerticalSolidList"/>
    <dgm:cxn modelId="{00EAE7DE-1DDD-42A7-B72C-EBB8CA54766B}" type="presParOf" srcId="{F7E46C60-718F-4720-98A7-48E6EB74125D}" destId="{811E389D-0FD5-44A7-84AE-2B920F8C3CA6}" srcOrd="0" destOrd="0" presId="urn:microsoft.com/office/officeart/2018/2/layout/IconVerticalSolidList"/>
    <dgm:cxn modelId="{FA0E0AF2-2974-46F3-BFF3-E63D12660308}" type="presParOf" srcId="{F7E46C60-718F-4720-98A7-48E6EB74125D}" destId="{266BD766-174B-4B00-93F5-071084171CE2}" srcOrd="1" destOrd="0" presId="urn:microsoft.com/office/officeart/2018/2/layout/IconVerticalSolidList"/>
    <dgm:cxn modelId="{064EE774-52D1-42E2-B2AB-8564084131F8}" type="presParOf" srcId="{F7E46C60-718F-4720-98A7-48E6EB74125D}" destId="{82DE8142-EA54-4529-B51B-ED35F5E656A8}" srcOrd="2" destOrd="0" presId="urn:microsoft.com/office/officeart/2018/2/layout/IconVerticalSolidList"/>
    <dgm:cxn modelId="{8CC0FFC3-32CD-423B-B914-5D2E469C92C3}" type="presParOf" srcId="{F7E46C60-718F-4720-98A7-48E6EB74125D}" destId="{521DFA3F-01E5-4074-99C0-4F555531AC15}" srcOrd="3" destOrd="0" presId="urn:microsoft.com/office/officeart/2018/2/layout/IconVerticalSolidList"/>
    <dgm:cxn modelId="{D5C01403-C3DF-47B5-AA73-D7470042C4C5}" type="presParOf" srcId="{2685CE06-28C5-4700-9912-BD323A5F0ACD}" destId="{9867E522-1B30-4252-8C7D-102E74B2AEBC}" srcOrd="3" destOrd="0" presId="urn:microsoft.com/office/officeart/2018/2/layout/IconVerticalSolidList"/>
    <dgm:cxn modelId="{051F2807-9E5C-43CD-9DEF-CC880284EF2D}" type="presParOf" srcId="{2685CE06-28C5-4700-9912-BD323A5F0ACD}" destId="{463133F3-E021-44E5-AAF9-1B5D0B7DD94B}" srcOrd="4" destOrd="0" presId="urn:microsoft.com/office/officeart/2018/2/layout/IconVerticalSolidList"/>
    <dgm:cxn modelId="{379444A2-D270-410B-9B07-CD4D04D3D530}" type="presParOf" srcId="{463133F3-E021-44E5-AAF9-1B5D0B7DD94B}" destId="{9201EEFE-67FE-4616-B659-74C8BB3A2DCE}" srcOrd="0" destOrd="0" presId="urn:microsoft.com/office/officeart/2018/2/layout/IconVerticalSolidList"/>
    <dgm:cxn modelId="{1C21D235-3190-4354-A0F9-32F4B3A23D41}" type="presParOf" srcId="{463133F3-E021-44E5-AAF9-1B5D0B7DD94B}" destId="{2F9DFC39-667C-4B20-B4F7-3C0882985EF1}" srcOrd="1" destOrd="0" presId="urn:microsoft.com/office/officeart/2018/2/layout/IconVerticalSolidList"/>
    <dgm:cxn modelId="{4D8E24FB-E195-4554-A042-03C4E5CCF2C1}" type="presParOf" srcId="{463133F3-E021-44E5-AAF9-1B5D0B7DD94B}" destId="{4B6DD201-2DC7-4D7E-B5FB-A2C24DF29BB5}" srcOrd="2" destOrd="0" presId="urn:microsoft.com/office/officeart/2018/2/layout/IconVerticalSolidList"/>
    <dgm:cxn modelId="{59602540-FA20-4B3F-AABC-2FA2085CCC6F}" type="presParOf" srcId="{463133F3-E021-44E5-AAF9-1B5D0B7DD94B}" destId="{FD234B56-42A8-4E46-855F-15B1BBFC141F}" srcOrd="3" destOrd="0" presId="urn:microsoft.com/office/officeart/2018/2/layout/IconVerticalSolidList"/>
    <dgm:cxn modelId="{0DC85159-E112-4151-A3AE-7E40A7BBCC38}" type="presParOf" srcId="{2685CE06-28C5-4700-9912-BD323A5F0ACD}" destId="{895DDA0B-2CBF-4B4B-A021-4B5373C76EEE}" srcOrd="5" destOrd="0" presId="urn:microsoft.com/office/officeart/2018/2/layout/IconVerticalSolidList"/>
    <dgm:cxn modelId="{134E5C1A-D2A1-42EF-96D7-751473D9E367}" type="presParOf" srcId="{2685CE06-28C5-4700-9912-BD323A5F0ACD}" destId="{5A0F7F2E-D4EF-4CD3-A0B8-A360698E0FEF}" srcOrd="6" destOrd="0" presId="urn:microsoft.com/office/officeart/2018/2/layout/IconVerticalSolidList"/>
    <dgm:cxn modelId="{227D4596-242D-4D39-BADE-11DEC084CE85}" type="presParOf" srcId="{5A0F7F2E-D4EF-4CD3-A0B8-A360698E0FEF}" destId="{0DBD1260-3BAA-4B2D-88D6-A81E7478E4E4}" srcOrd="0" destOrd="0" presId="urn:microsoft.com/office/officeart/2018/2/layout/IconVerticalSolidList"/>
    <dgm:cxn modelId="{0DF71E3E-0624-4102-8B2A-B51F91CFC179}" type="presParOf" srcId="{5A0F7F2E-D4EF-4CD3-A0B8-A360698E0FEF}" destId="{F013091A-ED07-4889-9F92-FFF584A5701F}" srcOrd="1" destOrd="0" presId="urn:microsoft.com/office/officeart/2018/2/layout/IconVerticalSolidList"/>
    <dgm:cxn modelId="{FE10D6F4-3E62-483E-B51A-29BB1D548DEE}" type="presParOf" srcId="{5A0F7F2E-D4EF-4CD3-A0B8-A360698E0FEF}" destId="{4918B387-A6F2-4485-B88E-3B3F8F0DB971}" srcOrd="2" destOrd="0" presId="urn:microsoft.com/office/officeart/2018/2/layout/IconVerticalSolidList"/>
    <dgm:cxn modelId="{04BD5CD1-D4F7-462D-92D7-A9FC370C946C}" type="presParOf" srcId="{5A0F7F2E-D4EF-4CD3-A0B8-A360698E0FEF}" destId="{09B9DD87-D87F-4476-84BD-5F5C70334CB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B2C58-F99C-4407-9F2C-58A5A6E561D1}">
      <dsp:nvSpPr>
        <dsp:cNvPr id="0" name=""/>
        <dsp:cNvSpPr/>
      </dsp:nvSpPr>
      <dsp:spPr>
        <a:xfrm>
          <a:off x="0" y="460"/>
          <a:ext cx="5334197" cy="10768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1E5645-6470-4C87-A5B3-DECCDC24418A}">
      <dsp:nvSpPr>
        <dsp:cNvPr id="0" name=""/>
        <dsp:cNvSpPr/>
      </dsp:nvSpPr>
      <dsp:spPr>
        <a:xfrm>
          <a:off x="325741" y="242747"/>
          <a:ext cx="592258" cy="5922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902DD0-F2CE-4DA3-95EF-8A1657B78B5F}">
      <dsp:nvSpPr>
        <dsp:cNvPr id="0" name=""/>
        <dsp:cNvSpPr/>
      </dsp:nvSpPr>
      <dsp:spPr>
        <a:xfrm>
          <a:off x="1243741" y="460"/>
          <a:ext cx="4090455" cy="1076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965" tIns="113965" rIns="113965" bIns="113965" numCol="1" spcCol="1270" anchor="ctr" anchorCtr="0">
          <a:noAutofit/>
        </a:bodyPr>
        <a:lstStyle/>
        <a:p>
          <a:pPr marL="0" lvl="0" indent="0" algn="l" defTabSz="1111250">
            <a:lnSpc>
              <a:spcPct val="100000"/>
            </a:lnSpc>
            <a:spcBef>
              <a:spcPct val="0"/>
            </a:spcBef>
            <a:spcAft>
              <a:spcPct val="35000"/>
            </a:spcAft>
            <a:buNone/>
          </a:pPr>
          <a:r>
            <a:rPr lang="en-US" sz="2500" kern="1200"/>
            <a:t>High rate of molecule attrition-safety concerns</a:t>
          </a:r>
        </a:p>
      </dsp:txBody>
      <dsp:txXfrm>
        <a:off x="1243741" y="460"/>
        <a:ext cx="4090455" cy="1076832"/>
      </dsp:txXfrm>
    </dsp:sp>
    <dsp:sp modelId="{2540917F-87C2-42E7-A812-50F5E70D1FFB}">
      <dsp:nvSpPr>
        <dsp:cNvPr id="0" name=""/>
        <dsp:cNvSpPr/>
      </dsp:nvSpPr>
      <dsp:spPr>
        <a:xfrm>
          <a:off x="0" y="1346501"/>
          <a:ext cx="5334197" cy="10768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A564F4-E4AA-4E0E-BE5B-DAF08FBD14AA}">
      <dsp:nvSpPr>
        <dsp:cNvPr id="0" name=""/>
        <dsp:cNvSpPr/>
      </dsp:nvSpPr>
      <dsp:spPr>
        <a:xfrm>
          <a:off x="325741" y="1588788"/>
          <a:ext cx="592258" cy="59225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C52B97-4196-4A80-B863-27619B3178BB}">
      <dsp:nvSpPr>
        <dsp:cNvPr id="0" name=""/>
        <dsp:cNvSpPr/>
      </dsp:nvSpPr>
      <dsp:spPr>
        <a:xfrm>
          <a:off x="1243741" y="1346501"/>
          <a:ext cx="4090455" cy="1076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965" tIns="113965" rIns="113965" bIns="113965" numCol="1" spcCol="1270" anchor="ctr" anchorCtr="0">
          <a:noAutofit/>
        </a:bodyPr>
        <a:lstStyle/>
        <a:p>
          <a:pPr marL="0" lvl="0" indent="0" algn="l" defTabSz="1111250">
            <a:lnSpc>
              <a:spcPct val="100000"/>
            </a:lnSpc>
            <a:spcBef>
              <a:spcPct val="0"/>
            </a:spcBef>
            <a:spcAft>
              <a:spcPct val="35000"/>
            </a:spcAft>
            <a:buNone/>
          </a:pPr>
          <a:r>
            <a:rPr lang="en-US" sz="2500" kern="1200"/>
            <a:t>Cost of clinical trials</a:t>
          </a:r>
        </a:p>
      </dsp:txBody>
      <dsp:txXfrm>
        <a:off x="1243741" y="1346501"/>
        <a:ext cx="4090455" cy="1076832"/>
      </dsp:txXfrm>
    </dsp:sp>
    <dsp:sp modelId="{ABF03ECB-7CDD-4F37-A5EF-E70DE113B838}">
      <dsp:nvSpPr>
        <dsp:cNvPr id="0" name=""/>
        <dsp:cNvSpPr/>
      </dsp:nvSpPr>
      <dsp:spPr>
        <a:xfrm>
          <a:off x="0" y="2692542"/>
          <a:ext cx="5334197" cy="10768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A1AC9D-A69E-4353-890F-45961FFA0A66}">
      <dsp:nvSpPr>
        <dsp:cNvPr id="0" name=""/>
        <dsp:cNvSpPr/>
      </dsp:nvSpPr>
      <dsp:spPr>
        <a:xfrm>
          <a:off x="325741" y="2934829"/>
          <a:ext cx="592258" cy="5922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A0628E-B19B-4C6D-9833-5CE6F85AD7AE}">
      <dsp:nvSpPr>
        <dsp:cNvPr id="0" name=""/>
        <dsp:cNvSpPr/>
      </dsp:nvSpPr>
      <dsp:spPr>
        <a:xfrm>
          <a:off x="1243741" y="2692542"/>
          <a:ext cx="4090455" cy="1076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965" tIns="113965" rIns="113965" bIns="113965" numCol="1" spcCol="1270" anchor="ctr" anchorCtr="0">
          <a:noAutofit/>
        </a:bodyPr>
        <a:lstStyle/>
        <a:p>
          <a:pPr marL="0" lvl="0" indent="0" algn="l" defTabSz="1111250">
            <a:lnSpc>
              <a:spcPct val="100000"/>
            </a:lnSpc>
            <a:spcBef>
              <a:spcPct val="0"/>
            </a:spcBef>
            <a:spcAft>
              <a:spcPct val="35000"/>
            </a:spcAft>
            <a:buNone/>
          </a:pPr>
          <a:r>
            <a:rPr lang="en-US" sz="2500" kern="1200"/>
            <a:t>Timeline for drug discovery</a:t>
          </a:r>
        </a:p>
      </dsp:txBody>
      <dsp:txXfrm>
        <a:off x="1243741" y="2692542"/>
        <a:ext cx="4090455" cy="107683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D41BA-6FEA-4146-A044-C25845085465}">
      <dsp:nvSpPr>
        <dsp:cNvPr id="0" name=""/>
        <dsp:cNvSpPr/>
      </dsp:nvSpPr>
      <dsp:spPr>
        <a:xfrm>
          <a:off x="189082" y="8195"/>
          <a:ext cx="1323913" cy="132391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31DEE2-C2DB-44EE-B57B-F817E1EFFAC7}">
      <dsp:nvSpPr>
        <dsp:cNvPr id="0" name=""/>
        <dsp:cNvSpPr/>
      </dsp:nvSpPr>
      <dsp:spPr>
        <a:xfrm>
          <a:off x="467104" y="286217"/>
          <a:ext cx="767869" cy="7678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3E76AD-9692-498B-A947-A8CFFE1E3300}">
      <dsp:nvSpPr>
        <dsp:cNvPr id="0" name=""/>
        <dsp:cNvSpPr/>
      </dsp:nvSpPr>
      <dsp:spPr>
        <a:xfrm>
          <a:off x="1796691" y="8195"/>
          <a:ext cx="3120653" cy="1323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Pattern recognition and prediction</a:t>
          </a:r>
        </a:p>
      </dsp:txBody>
      <dsp:txXfrm>
        <a:off x="1796691" y="8195"/>
        <a:ext cx="3120653" cy="1323913"/>
      </dsp:txXfrm>
    </dsp:sp>
    <dsp:sp modelId="{435A4723-0387-46F8-9429-88EA28CEFFDC}">
      <dsp:nvSpPr>
        <dsp:cNvPr id="0" name=""/>
        <dsp:cNvSpPr/>
      </dsp:nvSpPr>
      <dsp:spPr>
        <a:xfrm>
          <a:off x="5461095" y="8195"/>
          <a:ext cx="1323913" cy="132391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19CB45-D345-4EC2-8A9C-046EE5464D4A}">
      <dsp:nvSpPr>
        <dsp:cNvPr id="0" name=""/>
        <dsp:cNvSpPr/>
      </dsp:nvSpPr>
      <dsp:spPr>
        <a:xfrm>
          <a:off x="5739116" y="286217"/>
          <a:ext cx="767869" cy="7678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740311-7EB3-411B-846B-84894944F821}">
      <dsp:nvSpPr>
        <dsp:cNvPr id="0" name=""/>
        <dsp:cNvSpPr/>
      </dsp:nvSpPr>
      <dsp:spPr>
        <a:xfrm>
          <a:off x="7068704" y="8195"/>
          <a:ext cx="3120653" cy="1323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Data integration</a:t>
          </a:r>
        </a:p>
      </dsp:txBody>
      <dsp:txXfrm>
        <a:off x="7068704" y="8195"/>
        <a:ext cx="3120653" cy="1323913"/>
      </dsp:txXfrm>
    </dsp:sp>
    <dsp:sp modelId="{9C6A0DB8-76C5-445B-8B8C-3D1102680920}">
      <dsp:nvSpPr>
        <dsp:cNvPr id="0" name=""/>
        <dsp:cNvSpPr/>
      </dsp:nvSpPr>
      <dsp:spPr>
        <a:xfrm>
          <a:off x="189082" y="1877792"/>
          <a:ext cx="1323913" cy="132391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858BFA-C3DD-4F86-B1C5-95ADE9D35741}">
      <dsp:nvSpPr>
        <dsp:cNvPr id="0" name=""/>
        <dsp:cNvSpPr/>
      </dsp:nvSpPr>
      <dsp:spPr>
        <a:xfrm>
          <a:off x="467104" y="2155814"/>
          <a:ext cx="767869" cy="7678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94F20C-9A13-43A1-814F-FE49B3D3DD64}">
      <dsp:nvSpPr>
        <dsp:cNvPr id="0" name=""/>
        <dsp:cNvSpPr/>
      </dsp:nvSpPr>
      <dsp:spPr>
        <a:xfrm>
          <a:off x="1796691" y="1877792"/>
          <a:ext cx="3120653" cy="1323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Virtual screening and modeling</a:t>
          </a:r>
        </a:p>
      </dsp:txBody>
      <dsp:txXfrm>
        <a:off x="1796691" y="1877792"/>
        <a:ext cx="3120653" cy="1323913"/>
      </dsp:txXfrm>
    </dsp:sp>
    <dsp:sp modelId="{CD98D6F1-DF11-455D-962E-81DB4AED7E6D}">
      <dsp:nvSpPr>
        <dsp:cNvPr id="0" name=""/>
        <dsp:cNvSpPr/>
      </dsp:nvSpPr>
      <dsp:spPr>
        <a:xfrm>
          <a:off x="5461095" y="1877792"/>
          <a:ext cx="1323913" cy="132391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52B56D-9693-4095-8D19-4451D3BC1F78}">
      <dsp:nvSpPr>
        <dsp:cNvPr id="0" name=""/>
        <dsp:cNvSpPr/>
      </dsp:nvSpPr>
      <dsp:spPr>
        <a:xfrm>
          <a:off x="5739116" y="2155814"/>
          <a:ext cx="767869" cy="7678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318A7C-2EBC-4C55-B05E-ABBE1D2C3A33}">
      <dsp:nvSpPr>
        <dsp:cNvPr id="0" name=""/>
        <dsp:cNvSpPr/>
      </dsp:nvSpPr>
      <dsp:spPr>
        <a:xfrm>
          <a:off x="7068704" y="1877792"/>
          <a:ext cx="3120653" cy="1323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Decision support systems</a:t>
          </a:r>
        </a:p>
      </dsp:txBody>
      <dsp:txXfrm>
        <a:off x="7068704" y="1877792"/>
        <a:ext cx="3120653" cy="132391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204E0-03C9-482F-9B82-352A3851A20A}">
      <dsp:nvSpPr>
        <dsp:cNvPr id="0" name=""/>
        <dsp:cNvSpPr/>
      </dsp:nvSpPr>
      <dsp:spPr>
        <a:xfrm>
          <a:off x="0" y="745053"/>
          <a:ext cx="10506456" cy="137548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7306B4-55BF-4FFB-B80E-72AD7CC563D1}">
      <dsp:nvSpPr>
        <dsp:cNvPr id="0" name=""/>
        <dsp:cNvSpPr/>
      </dsp:nvSpPr>
      <dsp:spPr>
        <a:xfrm>
          <a:off x="416083" y="1054537"/>
          <a:ext cx="756516" cy="7565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2AB3ED-3F4E-439E-898A-22EB685CC0AC}">
      <dsp:nvSpPr>
        <dsp:cNvPr id="0" name=""/>
        <dsp:cNvSpPr/>
      </dsp:nvSpPr>
      <dsp:spPr>
        <a:xfrm>
          <a:off x="1588683" y="745053"/>
          <a:ext cx="8917772" cy="1375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572" tIns="145572" rIns="145572" bIns="145572" numCol="1" spcCol="1270" anchor="ctr" anchorCtr="0">
          <a:noAutofit/>
        </a:bodyPr>
        <a:lstStyle/>
        <a:p>
          <a:pPr marL="0" lvl="0" indent="0" algn="l" defTabSz="1111250">
            <a:lnSpc>
              <a:spcPct val="90000"/>
            </a:lnSpc>
            <a:spcBef>
              <a:spcPct val="0"/>
            </a:spcBef>
            <a:spcAft>
              <a:spcPct val="35000"/>
            </a:spcAft>
            <a:buNone/>
          </a:pPr>
          <a:r>
            <a:rPr lang="en-US" sz="2500" kern="1200"/>
            <a:t>Majority of the existing computational approaches used in drug repositioning are based on gene expression response data of different cell lines after drug treatment.</a:t>
          </a:r>
        </a:p>
      </dsp:txBody>
      <dsp:txXfrm>
        <a:off x="1588683" y="745053"/>
        <a:ext cx="8917772" cy="1375483"/>
      </dsp:txXfrm>
    </dsp:sp>
    <dsp:sp modelId="{63B3E97E-1C0D-41F9-BA2C-61DF978B2C07}">
      <dsp:nvSpPr>
        <dsp:cNvPr id="0" name=""/>
        <dsp:cNvSpPr/>
      </dsp:nvSpPr>
      <dsp:spPr>
        <a:xfrm>
          <a:off x="0" y="2464408"/>
          <a:ext cx="10506456" cy="137548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1C1489-14BE-4374-AFDF-42440F4B60A1}">
      <dsp:nvSpPr>
        <dsp:cNvPr id="0" name=""/>
        <dsp:cNvSpPr/>
      </dsp:nvSpPr>
      <dsp:spPr>
        <a:xfrm>
          <a:off x="416083" y="2773892"/>
          <a:ext cx="756516" cy="7565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7AAE6A-E5A9-4FF6-BB87-C6F68AD14F2C}">
      <dsp:nvSpPr>
        <dsp:cNvPr id="0" name=""/>
        <dsp:cNvSpPr/>
      </dsp:nvSpPr>
      <dsp:spPr>
        <a:xfrm>
          <a:off x="1588683" y="2464408"/>
          <a:ext cx="8917772" cy="1375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572" tIns="145572" rIns="145572" bIns="145572" numCol="1" spcCol="1270" anchor="ctr" anchorCtr="0">
          <a:noAutofit/>
        </a:bodyPr>
        <a:lstStyle/>
        <a:p>
          <a:pPr marL="0" lvl="0" indent="0" algn="l" defTabSz="1111250">
            <a:lnSpc>
              <a:spcPct val="90000"/>
            </a:lnSpc>
            <a:spcBef>
              <a:spcPct val="0"/>
            </a:spcBef>
            <a:spcAft>
              <a:spcPct val="35000"/>
            </a:spcAft>
            <a:buNone/>
          </a:pPr>
          <a:r>
            <a:rPr lang="en-US" sz="2500" kern="1200"/>
            <a:t>In summary, drug repositioning approaches can be divided into three categories: network-based approaches, text-mining approaches, and semantic approaches.</a:t>
          </a:r>
        </a:p>
      </dsp:txBody>
      <dsp:txXfrm>
        <a:off x="1588683" y="2464408"/>
        <a:ext cx="8917772" cy="137548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683948-9110-444B-A6DE-F4661C6ADC64}">
      <dsp:nvSpPr>
        <dsp:cNvPr id="0" name=""/>
        <dsp:cNvSpPr/>
      </dsp:nvSpPr>
      <dsp:spPr>
        <a:xfrm>
          <a:off x="0" y="10944"/>
          <a:ext cx="10515600" cy="95822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Exploits the vast amount of available literature</a:t>
          </a:r>
        </a:p>
      </dsp:txBody>
      <dsp:txXfrm>
        <a:off x="46777" y="57721"/>
        <a:ext cx="10422046" cy="864675"/>
      </dsp:txXfrm>
    </dsp:sp>
    <dsp:sp modelId="{3428721D-80B7-4536-8A12-3FA56E5A1FDB}">
      <dsp:nvSpPr>
        <dsp:cNvPr id="0" name=""/>
        <dsp:cNvSpPr/>
      </dsp:nvSpPr>
      <dsp:spPr>
        <a:xfrm>
          <a:off x="0" y="1038294"/>
          <a:ext cx="10515600" cy="958229"/>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Filters the search to retain only the relevant sources to extract knowledge for a set of biological terms of interest</a:t>
          </a:r>
        </a:p>
      </dsp:txBody>
      <dsp:txXfrm>
        <a:off x="46777" y="1085071"/>
        <a:ext cx="10422046" cy="864675"/>
      </dsp:txXfrm>
    </dsp:sp>
    <dsp:sp modelId="{4ACC950B-5ED7-4B3A-9DC9-EF3E4487692C}">
      <dsp:nvSpPr>
        <dsp:cNvPr id="0" name=""/>
        <dsp:cNvSpPr/>
      </dsp:nvSpPr>
      <dsp:spPr>
        <a:xfrm>
          <a:off x="0" y="2065644"/>
          <a:ext cx="10515600" cy="958229"/>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The main pipeline of biological text mining includes four phrases:  </a:t>
          </a:r>
        </a:p>
      </dsp:txBody>
      <dsp:txXfrm>
        <a:off x="46777" y="2112421"/>
        <a:ext cx="10422046" cy="864675"/>
      </dsp:txXfrm>
    </dsp:sp>
    <dsp:sp modelId="{1D2444DC-4716-4186-9259-58AEA63D942A}">
      <dsp:nvSpPr>
        <dsp:cNvPr id="0" name=""/>
        <dsp:cNvSpPr/>
      </dsp:nvSpPr>
      <dsp:spPr>
        <a:xfrm>
          <a:off x="0" y="3023874"/>
          <a:ext cx="10515600" cy="1316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information retrieval (IR), </a:t>
          </a:r>
        </a:p>
        <a:p>
          <a:pPr marL="171450" lvl="1" indent="-171450" algn="l" defTabSz="844550">
            <a:lnSpc>
              <a:spcPct val="90000"/>
            </a:lnSpc>
            <a:spcBef>
              <a:spcPct val="0"/>
            </a:spcBef>
            <a:spcAft>
              <a:spcPct val="20000"/>
            </a:spcAft>
            <a:buChar char="•"/>
          </a:pPr>
          <a:r>
            <a:rPr lang="en-US" sz="1900" kern="1200"/>
            <a:t>biological name entity recognition (BNER),</a:t>
          </a:r>
        </a:p>
        <a:p>
          <a:pPr marL="171450" lvl="1" indent="-171450" algn="l" defTabSz="844550">
            <a:lnSpc>
              <a:spcPct val="90000"/>
            </a:lnSpc>
            <a:spcBef>
              <a:spcPct val="0"/>
            </a:spcBef>
            <a:spcAft>
              <a:spcPct val="20000"/>
            </a:spcAft>
            <a:buChar char="•"/>
          </a:pPr>
          <a:r>
            <a:rPr lang="en-US" sz="1900" kern="1200"/>
            <a:t>biological information extraction (BIE) and</a:t>
          </a:r>
        </a:p>
        <a:p>
          <a:pPr marL="171450" lvl="1" indent="-171450" algn="l" defTabSz="844550">
            <a:lnSpc>
              <a:spcPct val="90000"/>
            </a:lnSpc>
            <a:spcBef>
              <a:spcPct val="0"/>
            </a:spcBef>
            <a:spcAft>
              <a:spcPct val="20000"/>
            </a:spcAft>
            <a:buChar char="•"/>
          </a:pPr>
          <a:r>
            <a:rPr lang="en-US" sz="1900" kern="1200"/>
            <a:t>biological knowledge discovery (BKD</a:t>
          </a:r>
        </a:p>
      </dsp:txBody>
      <dsp:txXfrm>
        <a:off x="0" y="3023874"/>
        <a:ext cx="10515600" cy="131652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A37DF-1F0E-4918-8449-19096F5BAF9E}">
      <dsp:nvSpPr>
        <dsp:cNvPr id="0" name=""/>
        <dsp:cNvSpPr/>
      </dsp:nvSpPr>
      <dsp:spPr>
        <a:xfrm>
          <a:off x="0" y="707092"/>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87513D-323B-4E25-90DF-F0AF7C2D7838}">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DE5C72-52CD-4B16-AC25-71398BCE10FD}">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022350">
            <a:lnSpc>
              <a:spcPct val="100000"/>
            </a:lnSpc>
            <a:spcBef>
              <a:spcPct val="0"/>
            </a:spcBef>
            <a:spcAft>
              <a:spcPct val="35000"/>
            </a:spcAft>
            <a:buNone/>
          </a:pPr>
          <a:r>
            <a:rPr lang="en-US" sz="2300" kern="1200"/>
            <a:t>the creation of networks is guided from prior biomedical knowledge extracted from databases </a:t>
          </a:r>
        </a:p>
      </dsp:txBody>
      <dsp:txXfrm>
        <a:off x="1507738" y="707092"/>
        <a:ext cx="9007861" cy="1305401"/>
      </dsp:txXfrm>
    </dsp:sp>
    <dsp:sp modelId="{E922158A-8D7B-412E-BE42-4BEC76E720F4}">
      <dsp:nvSpPr>
        <dsp:cNvPr id="0" name=""/>
        <dsp:cNvSpPr/>
      </dsp:nvSpPr>
      <dsp:spPr>
        <a:xfrm>
          <a:off x="0" y="2338844"/>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54617C-FCC9-4F49-89CC-03DCB5F0AAF0}">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2DBA4A-C999-4D2D-8EB9-6AA2E6549CE9}">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022350">
            <a:lnSpc>
              <a:spcPct val="100000"/>
            </a:lnSpc>
            <a:spcBef>
              <a:spcPct val="0"/>
            </a:spcBef>
            <a:spcAft>
              <a:spcPct val="35000"/>
            </a:spcAft>
            <a:buNone/>
          </a:pPr>
          <a:r>
            <a:rPr lang="en-US" sz="2300" kern="1200"/>
            <a:t>Machine learning algorithms are utilized to identify new interactions and relationships, which are present in these networks</a:t>
          </a:r>
        </a:p>
      </dsp:txBody>
      <dsp:txXfrm>
        <a:off x="1507738" y="2338844"/>
        <a:ext cx="9007861" cy="130540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A0C734-1F3D-4A63-AA15-E3E8E0335128}">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8F69C8-F3CB-4019-9259-3994E39F14E7}">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99B87E-5E38-426C-BF15-F6682549EB69}">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dirty="0"/>
            <a:t>The uncovering of the Proprotein convertase subtilisin/</a:t>
          </a:r>
          <a:r>
            <a:rPr lang="en-US" sz="2100" kern="1200" dirty="0" err="1"/>
            <a:t>kexin</a:t>
          </a:r>
          <a:r>
            <a:rPr lang="en-US" sz="2100" kern="1200" dirty="0"/>
            <a:t> type 9 (PCSK9)association with heart disease-New guideline directed therapy in dyslipidemia uses PCSK9 inhibitor.</a:t>
          </a:r>
        </a:p>
      </dsp:txBody>
      <dsp:txXfrm>
        <a:off x="1435590" y="531"/>
        <a:ext cx="9080009" cy="1242935"/>
      </dsp:txXfrm>
    </dsp:sp>
    <dsp:sp modelId="{A875F80E-A804-4382-817D-BCBBC4FA3E03}">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64449B-4EAC-4ED8-B781-A03B87567B2E}">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137B85-086D-4C77-93CA-EA2E91B80A02}">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a:t>Suramin and glioblastoma</a:t>
          </a:r>
        </a:p>
      </dsp:txBody>
      <dsp:txXfrm>
        <a:off x="1435590" y="1554201"/>
        <a:ext cx="9080009" cy="1242935"/>
      </dsp:txXfrm>
    </dsp:sp>
    <dsp:sp modelId="{00559ADF-CD6C-47A8-AF97-D0D917F79631}">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E0166F-F81F-46DD-9239-F42E8A098E21}">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17AF40-41CB-4A00-9FD9-AE564700C345}">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a:t>New targets for Alzheimers using diltiazem and quinidine</a:t>
          </a:r>
        </a:p>
      </dsp:txBody>
      <dsp:txXfrm>
        <a:off x="1435590" y="3107870"/>
        <a:ext cx="9080009" cy="124293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FD78B-0E44-4F64-BC03-B15C8FB13D5C}">
      <dsp:nvSpPr>
        <dsp:cNvPr id="0" name=""/>
        <dsp:cNvSpPr/>
      </dsp:nvSpPr>
      <dsp:spPr>
        <a:xfrm>
          <a:off x="0" y="707092"/>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C0F547-2DCA-4BCD-87E4-AF867520F895}">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77A853-7948-49B4-AD98-FB2AA230A0E5}">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a:t>Compound → Target → Interaction → Response → Repurposed drug</a:t>
          </a:r>
        </a:p>
      </dsp:txBody>
      <dsp:txXfrm>
        <a:off x="1507738" y="707092"/>
        <a:ext cx="9007861" cy="1305401"/>
      </dsp:txXfrm>
    </dsp:sp>
    <dsp:sp modelId="{55EA8989-62C3-4179-A43C-8003F60FDF87}">
      <dsp:nvSpPr>
        <dsp:cNvPr id="0" name=""/>
        <dsp:cNvSpPr/>
      </dsp:nvSpPr>
      <dsp:spPr>
        <a:xfrm>
          <a:off x="0" y="2338844"/>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6D9D5E-CC9A-4D6F-A0F9-13D1B0B5A7C1}">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54451B-F590-454E-97A9-9F3CD633625B}">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a:t>AI enhances each stage</a:t>
          </a:r>
        </a:p>
      </dsp:txBody>
      <dsp:txXfrm>
        <a:off x="1507738" y="2338844"/>
        <a:ext cx="9007861" cy="130540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2982FE-9D86-4905-B8BF-C3E52A294B27}">
      <dsp:nvSpPr>
        <dsp:cNvPr id="0" name=""/>
        <dsp:cNvSpPr/>
      </dsp:nvSpPr>
      <dsp:spPr>
        <a:xfrm>
          <a:off x="0" y="673"/>
          <a:ext cx="6364224" cy="15749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6BC04E-5333-4F38-8D49-E376DB38B4E8}">
      <dsp:nvSpPr>
        <dsp:cNvPr id="0" name=""/>
        <dsp:cNvSpPr/>
      </dsp:nvSpPr>
      <dsp:spPr>
        <a:xfrm>
          <a:off x="476436" y="355047"/>
          <a:ext cx="866247" cy="8662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BB1CE0-61CD-4D1F-810D-5BA09BE91D5E}">
      <dsp:nvSpPr>
        <dsp:cNvPr id="0" name=""/>
        <dsp:cNvSpPr/>
      </dsp:nvSpPr>
      <dsp:spPr>
        <a:xfrm>
          <a:off x="1819120" y="673"/>
          <a:ext cx="4545103" cy="1574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687" tIns="166687" rIns="166687" bIns="166687" numCol="1" spcCol="1270" anchor="ctr" anchorCtr="0">
          <a:noAutofit/>
        </a:bodyPr>
        <a:lstStyle/>
        <a:p>
          <a:pPr marL="0" lvl="0" indent="0" algn="l" defTabSz="1111250">
            <a:lnSpc>
              <a:spcPct val="90000"/>
            </a:lnSpc>
            <a:spcBef>
              <a:spcPct val="0"/>
            </a:spcBef>
            <a:spcAft>
              <a:spcPct val="35000"/>
            </a:spcAft>
            <a:buNone/>
          </a:pPr>
          <a:r>
            <a:rPr lang="en-US" sz="2500" kern="1200"/>
            <a:t>• Databases: PubChem, ChEMBL, DrugBank</a:t>
          </a:r>
        </a:p>
      </dsp:txBody>
      <dsp:txXfrm>
        <a:off x="1819120" y="673"/>
        <a:ext cx="4545103" cy="1574995"/>
      </dsp:txXfrm>
    </dsp:sp>
    <dsp:sp modelId="{41B83406-AD2D-4C53-8660-0431FB8BDD7D}">
      <dsp:nvSpPr>
        <dsp:cNvPr id="0" name=""/>
        <dsp:cNvSpPr/>
      </dsp:nvSpPr>
      <dsp:spPr>
        <a:xfrm>
          <a:off x="0" y="1969418"/>
          <a:ext cx="6364224" cy="15749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D8B560-C21A-4079-BF91-8A641D145228}">
      <dsp:nvSpPr>
        <dsp:cNvPr id="0" name=""/>
        <dsp:cNvSpPr/>
      </dsp:nvSpPr>
      <dsp:spPr>
        <a:xfrm>
          <a:off x="476436" y="2323792"/>
          <a:ext cx="866247" cy="8662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F6034E-91DF-42DB-8CE8-7B116A0C9E27}">
      <dsp:nvSpPr>
        <dsp:cNvPr id="0" name=""/>
        <dsp:cNvSpPr/>
      </dsp:nvSpPr>
      <dsp:spPr>
        <a:xfrm>
          <a:off x="1819120" y="1969418"/>
          <a:ext cx="4545103" cy="1574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687" tIns="166687" rIns="166687" bIns="166687" numCol="1" spcCol="1270" anchor="ctr" anchorCtr="0">
          <a:noAutofit/>
        </a:bodyPr>
        <a:lstStyle/>
        <a:p>
          <a:pPr marL="0" lvl="0" indent="0" algn="l" defTabSz="1111250">
            <a:lnSpc>
              <a:spcPct val="90000"/>
            </a:lnSpc>
            <a:spcBef>
              <a:spcPct val="0"/>
            </a:spcBef>
            <a:spcAft>
              <a:spcPct val="35000"/>
            </a:spcAft>
            <a:buNone/>
          </a:pPr>
          <a:r>
            <a:rPr lang="en-US" sz="2500" kern="1200"/>
            <a:t>• Integrative datasets: GDSC, CTD, LINCS L1000</a:t>
          </a:r>
        </a:p>
      </dsp:txBody>
      <dsp:txXfrm>
        <a:off x="1819120" y="1969418"/>
        <a:ext cx="4545103" cy="1574995"/>
      </dsp:txXfrm>
    </dsp:sp>
    <dsp:sp modelId="{E9DCA9DD-3A7E-41A7-A875-FCA76A67B299}">
      <dsp:nvSpPr>
        <dsp:cNvPr id="0" name=""/>
        <dsp:cNvSpPr/>
      </dsp:nvSpPr>
      <dsp:spPr>
        <a:xfrm>
          <a:off x="0" y="3938162"/>
          <a:ext cx="6364224" cy="15749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E80BFA-A99A-44B6-AB01-9EEFE590C026}">
      <dsp:nvSpPr>
        <dsp:cNvPr id="0" name=""/>
        <dsp:cNvSpPr/>
      </dsp:nvSpPr>
      <dsp:spPr>
        <a:xfrm>
          <a:off x="476436" y="4292537"/>
          <a:ext cx="866247" cy="8662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8C4A93-3815-4CBE-9D3B-304C38EBD4B7}">
      <dsp:nvSpPr>
        <dsp:cNvPr id="0" name=""/>
        <dsp:cNvSpPr/>
      </dsp:nvSpPr>
      <dsp:spPr>
        <a:xfrm>
          <a:off x="1819120" y="3938162"/>
          <a:ext cx="4545103" cy="1574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687" tIns="166687" rIns="166687" bIns="166687" numCol="1" spcCol="1270" anchor="ctr" anchorCtr="0">
          <a:noAutofit/>
        </a:bodyPr>
        <a:lstStyle/>
        <a:p>
          <a:pPr marL="0" lvl="0" indent="0" algn="l" defTabSz="1111250">
            <a:lnSpc>
              <a:spcPct val="90000"/>
            </a:lnSpc>
            <a:spcBef>
              <a:spcPct val="0"/>
            </a:spcBef>
            <a:spcAft>
              <a:spcPct val="35000"/>
            </a:spcAft>
            <a:buNone/>
          </a:pPr>
          <a:r>
            <a:rPr lang="en-US" sz="2500" kern="1200"/>
            <a:t>• Challenges: heterogeneity, missing data</a:t>
          </a:r>
        </a:p>
      </dsp:txBody>
      <dsp:txXfrm>
        <a:off x="1819120" y="3938162"/>
        <a:ext cx="4545103" cy="157499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87E87-3CB0-4D16-AE74-D382D10749A0}">
      <dsp:nvSpPr>
        <dsp:cNvPr id="0" name=""/>
        <dsp:cNvSpPr/>
      </dsp:nvSpPr>
      <dsp:spPr>
        <a:xfrm>
          <a:off x="212335" y="46989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E34331-3D9A-45BC-8B88-2EBD2B9A3B65}">
      <dsp:nvSpPr>
        <dsp:cNvPr id="0" name=""/>
        <dsp:cNvSpPr/>
      </dsp:nvSpPr>
      <dsp:spPr>
        <a:xfrm>
          <a:off x="492877" y="750432"/>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8F3F29-2E67-43C8-9D72-8AB1C1933389}">
      <dsp:nvSpPr>
        <dsp:cNvPr id="0" name=""/>
        <dsp:cNvSpPr/>
      </dsp:nvSpPr>
      <dsp:spPr>
        <a:xfrm>
          <a:off x="1834517"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Machine Learning (ML)</a:t>
          </a:r>
        </a:p>
      </dsp:txBody>
      <dsp:txXfrm>
        <a:off x="1834517" y="469890"/>
        <a:ext cx="3148942" cy="1335915"/>
      </dsp:txXfrm>
    </dsp:sp>
    <dsp:sp modelId="{2C5680DF-F725-4540-B9FB-F245BA0A6FDE}">
      <dsp:nvSpPr>
        <dsp:cNvPr id="0" name=""/>
        <dsp:cNvSpPr/>
      </dsp:nvSpPr>
      <dsp:spPr>
        <a:xfrm>
          <a:off x="5532139" y="46989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44DEA2-B41D-45B7-9549-AC98DD96BE93}">
      <dsp:nvSpPr>
        <dsp:cNvPr id="0" name=""/>
        <dsp:cNvSpPr/>
      </dsp:nvSpPr>
      <dsp:spPr>
        <a:xfrm>
          <a:off x="5812681" y="750432"/>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532E9E-8097-4EBB-B225-6D5110A749F8}">
      <dsp:nvSpPr>
        <dsp:cNvPr id="0" name=""/>
        <dsp:cNvSpPr/>
      </dsp:nvSpPr>
      <dsp:spPr>
        <a:xfrm>
          <a:off x="7154322"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Deep Learning (DL)</a:t>
          </a:r>
        </a:p>
      </dsp:txBody>
      <dsp:txXfrm>
        <a:off x="7154322" y="469890"/>
        <a:ext cx="3148942" cy="1335915"/>
      </dsp:txXfrm>
    </dsp:sp>
    <dsp:sp modelId="{75F4E901-99F9-410C-A321-9863CC1E658B}">
      <dsp:nvSpPr>
        <dsp:cNvPr id="0" name=""/>
        <dsp:cNvSpPr/>
      </dsp:nvSpPr>
      <dsp:spPr>
        <a:xfrm>
          <a:off x="212335" y="2545532"/>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D737CA-1D47-46F3-A664-87B0C4ACAD4C}">
      <dsp:nvSpPr>
        <dsp:cNvPr id="0" name=""/>
        <dsp:cNvSpPr/>
      </dsp:nvSpPr>
      <dsp:spPr>
        <a:xfrm>
          <a:off x="492877" y="2826074"/>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BC414D-815E-4E54-B101-F60D0B593076}">
      <dsp:nvSpPr>
        <dsp:cNvPr id="0" name=""/>
        <dsp:cNvSpPr/>
      </dsp:nvSpPr>
      <dsp:spPr>
        <a:xfrm>
          <a:off x="1834517"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Natural Language Processing (NLP)</a:t>
          </a:r>
        </a:p>
      </dsp:txBody>
      <dsp:txXfrm>
        <a:off x="1834517" y="2545532"/>
        <a:ext cx="3148942" cy="1335915"/>
      </dsp:txXfrm>
    </dsp:sp>
    <dsp:sp modelId="{BB20945D-43EA-4557-B9A5-7B551FC106D4}">
      <dsp:nvSpPr>
        <dsp:cNvPr id="0" name=""/>
        <dsp:cNvSpPr/>
      </dsp:nvSpPr>
      <dsp:spPr>
        <a:xfrm>
          <a:off x="5532139" y="2545532"/>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C9CE3F-9741-4E46-AFDA-C59D43C02299}">
      <dsp:nvSpPr>
        <dsp:cNvPr id="0" name=""/>
        <dsp:cNvSpPr/>
      </dsp:nvSpPr>
      <dsp:spPr>
        <a:xfrm>
          <a:off x="5812681" y="2826074"/>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E760C0-0245-428E-9962-F32349C282A1}">
      <dsp:nvSpPr>
        <dsp:cNvPr id="0" name=""/>
        <dsp:cNvSpPr/>
      </dsp:nvSpPr>
      <dsp:spPr>
        <a:xfrm>
          <a:off x="7154322"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Reinforcement Learning (RL)</a:t>
          </a:r>
        </a:p>
      </dsp:txBody>
      <dsp:txXfrm>
        <a:off x="7154322" y="2545532"/>
        <a:ext cx="3148942" cy="133591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DDAA81-BF05-472D-8B15-4BBBE1AB1B7B}">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C89344-DFC7-4188-B2AB-E976DCEF2785}">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C7D59F-D6B2-4656-84AF-1A150D9B2610}">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755650">
            <a:lnSpc>
              <a:spcPct val="90000"/>
            </a:lnSpc>
            <a:spcBef>
              <a:spcPct val="0"/>
            </a:spcBef>
            <a:spcAft>
              <a:spcPct val="35000"/>
            </a:spcAft>
            <a:buNone/>
          </a:pPr>
          <a:r>
            <a:rPr lang="en-US" sz="1700" kern="1200"/>
            <a:t>ML algorithms are capable of processing and analyzing billions of data points within a dataset to uncover patterns, correlations, associations, and dependencies among various drug features, disease characteristics, biological mechanisms, and real-world evidence from published scientific literature .</a:t>
          </a:r>
        </a:p>
      </dsp:txBody>
      <dsp:txXfrm>
        <a:off x="1437631" y="531"/>
        <a:ext cx="9077968" cy="1244702"/>
      </dsp:txXfrm>
    </dsp:sp>
    <dsp:sp modelId="{B66D006F-76AF-4DE2-9FFC-BD50C2727F11}">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B3D285-3121-4B72-A0A3-24B782D6F058}">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4D4314-FBE5-4923-B490-4DE887F4BCF4}">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755650">
            <a:lnSpc>
              <a:spcPct val="90000"/>
            </a:lnSpc>
            <a:spcBef>
              <a:spcPct val="0"/>
            </a:spcBef>
            <a:spcAft>
              <a:spcPct val="35000"/>
            </a:spcAft>
            <a:buNone/>
          </a:pPr>
          <a:r>
            <a:rPr lang="en-US" sz="1700" kern="1200"/>
            <a:t>They typically focus on drug treatments for a specific disease.</a:t>
          </a:r>
        </a:p>
      </dsp:txBody>
      <dsp:txXfrm>
        <a:off x="1437631" y="1556410"/>
        <a:ext cx="9077968" cy="1244702"/>
      </dsp:txXfrm>
    </dsp:sp>
    <dsp:sp modelId="{ACA7FE15-0072-4E58-89DF-9496FBC68C8B}">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720A8B-BFA8-4478-B62D-D50EB9F4C435}">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5371BE-1D78-4751-823E-92DD6F827AD7}">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755650">
            <a:lnSpc>
              <a:spcPct val="90000"/>
            </a:lnSpc>
            <a:spcBef>
              <a:spcPct val="0"/>
            </a:spcBef>
            <a:spcAft>
              <a:spcPct val="35000"/>
            </a:spcAft>
            <a:buNone/>
          </a:pPr>
          <a:r>
            <a:rPr lang="en-US" sz="1700" kern="1200"/>
            <a:t>Ability to predict repurposing of a drug according to single drugs compassing known association with a target disease or for even multiple drugs that have not been tested experimentally.</a:t>
          </a:r>
        </a:p>
      </dsp:txBody>
      <dsp:txXfrm>
        <a:off x="1437631" y="3112289"/>
        <a:ext cx="9077968" cy="124470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4B1573-E093-4BC9-9ABA-2EB87517D61C}">
      <dsp:nvSpPr>
        <dsp:cNvPr id="0" name=""/>
        <dsp:cNvSpPr/>
      </dsp:nvSpPr>
      <dsp:spPr>
        <a:xfrm>
          <a:off x="0" y="524133"/>
          <a:ext cx="2918936" cy="1853524"/>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9EC25A-C2BD-497D-9A6E-03E4389585CB}">
      <dsp:nvSpPr>
        <dsp:cNvPr id="0" name=""/>
        <dsp:cNvSpPr/>
      </dsp:nvSpPr>
      <dsp:spPr>
        <a:xfrm>
          <a:off x="324326" y="832243"/>
          <a:ext cx="2918936" cy="1853524"/>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Supervised learning (SVM, regression)</a:t>
          </a:r>
        </a:p>
      </dsp:txBody>
      <dsp:txXfrm>
        <a:off x="378614" y="886531"/>
        <a:ext cx="2810360" cy="1744948"/>
      </dsp:txXfrm>
    </dsp:sp>
    <dsp:sp modelId="{01B7D9E9-54EE-4B96-84D5-FDD03740F207}">
      <dsp:nvSpPr>
        <dsp:cNvPr id="0" name=""/>
        <dsp:cNvSpPr/>
      </dsp:nvSpPr>
      <dsp:spPr>
        <a:xfrm>
          <a:off x="3567588" y="524133"/>
          <a:ext cx="2918936" cy="1853524"/>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0F0DB7-2D8A-44AB-ABE2-0D1FA12C59CF}">
      <dsp:nvSpPr>
        <dsp:cNvPr id="0" name=""/>
        <dsp:cNvSpPr/>
      </dsp:nvSpPr>
      <dsp:spPr>
        <a:xfrm>
          <a:off x="3891915" y="832243"/>
          <a:ext cx="2918936" cy="1853524"/>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Unsupervised clustering</a:t>
          </a:r>
        </a:p>
      </dsp:txBody>
      <dsp:txXfrm>
        <a:off x="3946203" y="886531"/>
        <a:ext cx="2810360" cy="1744948"/>
      </dsp:txXfrm>
    </dsp:sp>
    <dsp:sp modelId="{E5309005-F7FE-4C22-AAB1-42ACFC93EECF}">
      <dsp:nvSpPr>
        <dsp:cNvPr id="0" name=""/>
        <dsp:cNvSpPr/>
      </dsp:nvSpPr>
      <dsp:spPr>
        <a:xfrm>
          <a:off x="7135177" y="524133"/>
          <a:ext cx="2918936" cy="1853524"/>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50B02F-1DB9-4631-93A0-723887886275}">
      <dsp:nvSpPr>
        <dsp:cNvPr id="0" name=""/>
        <dsp:cNvSpPr/>
      </dsp:nvSpPr>
      <dsp:spPr>
        <a:xfrm>
          <a:off x="7459503" y="832243"/>
          <a:ext cx="2918936" cy="1853524"/>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GANs for molecular generation</a:t>
          </a:r>
        </a:p>
      </dsp:txBody>
      <dsp:txXfrm>
        <a:off x="7513791" y="886531"/>
        <a:ext cx="2810360" cy="1744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48684-7ED9-43BF-9F41-43AE97702318}">
      <dsp:nvSpPr>
        <dsp:cNvPr id="0" name=""/>
        <dsp:cNvSpPr/>
      </dsp:nvSpPr>
      <dsp:spPr>
        <a:xfrm>
          <a:off x="0" y="531"/>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2EA178-25C7-4165-9092-62EF0B41D03F}">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AI combines genomic information from next-generation sequencing approaches of thousands of diseased individuals with clinical information of disease characteristic traits and treatment outcomes</a:t>
          </a:r>
        </a:p>
      </dsp:txBody>
      <dsp:txXfrm>
        <a:off x="0" y="531"/>
        <a:ext cx="10515600" cy="870055"/>
      </dsp:txXfrm>
    </dsp:sp>
    <dsp:sp modelId="{DE5534B0-3515-4183-B95D-17EAE4443C3B}">
      <dsp:nvSpPr>
        <dsp:cNvPr id="0" name=""/>
        <dsp:cNvSpPr/>
      </dsp:nvSpPr>
      <dsp:spPr>
        <a:xfrm>
          <a:off x="0" y="870586"/>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AA7876-4D1A-4FC1-8FE2-E82867D6B5CB}">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This  potentially leads to the identification of treatment response-associated markers through a multi variate modeling procedure.</a:t>
          </a:r>
        </a:p>
      </dsp:txBody>
      <dsp:txXfrm>
        <a:off x="0" y="870586"/>
        <a:ext cx="10515600" cy="870055"/>
      </dsp:txXfrm>
    </dsp:sp>
    <dsp:sp modelId="{93930D95-8CD4-4319-A218-E554E67BC45C}">
      <dsp:nvSpPr>
        <dsp:cNvPr id="0" name=""/>
        <dsp:cNvSpPr/>
      </dsp:nvSpPr>
      <dsp:spPr>
        <a:xfrm>
          <a:off x="0" y="1740641"/>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F99085-8CA8-40E7-9C67-2E8374C4AFF1}">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So, with detailed information on people’s genomic/proteomic data and their disease profile over time we can tell why one person responded to a medication better than the other.</a:t>
          </a:r>
        </a:p>
      </dsp:txBody>
      <dsp:txXfrm>
        <a:off x="0" y="1740641"/>
        <a:ext cx="10515600" cy="870055"/>
      </dsp:txXfrm>
    </dsp:sp>
    <dsp:sp modelId="{08CBC154-A13E-47EE-96A1-36110CD23C4E}">
      <dsp:nvSpPr>
        <dsp:cNvPr id="0" name=""/>
        <dsp:cNvSpPr/>
      </dsp:nvSpPr>
      <dsp:spPr>
        <a:xfrm>
          <a:off x="0" y="2610696"/>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199A3E-F38E-4A8F-845B-408E628CCFA6}">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Such information is bulky and complex and best processed by AI models that can stratify and prognosticate</a:t>
          </a:r>
        </a:p>
      </dsp:txBody>
      <dsp:txXfrm>
        <a:off x="0" y="2610696"/>
        <a:ext cx="10515600" cy="870055"/>
      </dsp:txXfrm>
    </dsp:sp>
    <dsp:sp modelId="{0A163ACC-EDA5-4608-AAC4-D54E758E8064}">
      <dsp:nvSpPr>
        <dsp:cNvPr id="0" name=""/>
        <dsp:cNvSpPr/>
      </dsp:nvSpPr>
      <dsp:spPr>
        <a:xfrm>
          <a:off x="0" y="3480751"/>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3F68F1-F535-41F1-A83C-412054E161EC}">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Such genomic banks are already in use.</a:t>
          </a:r>
        </a:p>
      </dsp:txBody>
      <dsp:txXfrm>
        <a:off x="0" y="3480751"/>
        <a:ext cx="10515600" cy="87005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D55C3-16F7-4DCC-9502-8D4A3CF25A98}">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9A21A1-8BA7-4A2E-A112-DDFB5569D22B}">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69F91F-2D22-4257-BE33-4CA6642D6947}">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RNNs: time-series drug response</a:t>
          </a:r>
        </a:p>
      </dsp:txBody>
      <dsp:txXfrm>
        <a:off x="1435590" y="531"/>
        <a:ext cx="9080009" cy="1242935"/>
      </dsp:txXfrm>
    </dsp:sp>
    <dsp:sp modelId="{BCFEC8DD-9E2A-4F82-8211-811DBF9D90BE}">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776ACC-72DF-4D08-855B-7946014F8E5F}">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E53F29-1140-44AC-AD01-8F836294575F}">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CNNs: protein-ligand modeling</a:t>
          </a:r>
        </a:p>
      </dsp:txBody>
      <dsp:txXfrm>
        <a:off x="1435590" y="1554201"/>
        <a:ext cx="9080009" cy="1242935"/>
      </dsp:txXfrm>
    </dsp:sp>
    <dsp:sp modelId="{FC68EA28-025E-4CD3-989F-3E68219722AA}">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17F18E-AB65-415D-B394-2C2EAA5EEFEA}">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71565A-005E-49C5-A8AF-061138F01D1A}">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MLPs: multidimensional data</a:t>
          </a:r>
        </a:p>
      </dsp:txBody>
      <dsp:txXfrm>
        <a:off x="1435590" y="3107870"/>
        <a:ext cx="9080009" cy="124293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346DF-7548-4BE8-8A66-D477FA280DCA}">
      <dsp:nvSpPr>
        <dsp:cNvPr id="0" name=""/>
        <dsp:cNvSpPr/>
      </dsp:nvSpPr>
      <dsp:spPr>
        <a:xfrm>
          <a:off x="1167993" y="421040"/>
          <a:ext cx="1292537" cy="12925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B795C7-B96E-4282-BA16-180D1C900D16}">
      <dsp:nvSpPr>
        <dsp:cNvPr id="0" name=""/>
        <dsp:cNvSpPr/>
      </dsp:nvSpPr>
      <dsp:spPr>
        <a:xfrm>
          <a:off x="378109" y="2068861"/>
          <a:ext cx="287230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pPr>
          <a:r>
            <a:rPr lang="en-US" sz="2300" kern="1200"/>
            <a:t>• Extract insights from text and EHRs</a:t>
          </a:r>
        </a:p>
      </dsp:txBody>
      <dsp:txXfrm>
        <a:off x="378109" y="2068861"/>
        <a:ext cx="2872305" cy="720000"/>
      </dsp:txXfrm>
    </dsp:sp>
    <dsp:sp modelId="{B7B04EF7-9395-4DEA-A250-75B97A54E691}">
      <dsp:nvSpPr>
        <dsp:cNvPr id="0" name=""/>
        <dsp:cNvSpPr/>
      </dsp:nvSpPr>
      <dsp:spPr>
        <a:xfrm>
          <a:off x="4542951" y="421040"/>
          <a:ext cx="1292537" cy="12925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3BDF86-C782-417C-96DC-6598670A0279}">
      <dsp:nvSpPr>
        <dsp:cNvPr id="0" name=""/>
        <dsp:cNvSpPr/>
      </dsp:nvSpPr>
      <dsp:spPr>
        <a:xfrm>
          <a:off x="3753067" y="2068861"/>
          <a:ext cx="287230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pPr>
          <a:r>
            <a:rPr lang="en-US" sz="2300" kern="1200"/>
            <a:t>• Models: BERT, GPT, Word2Vec</a:t>
          </a:r>
        </a:p>
      </dsp:txBody>
      <dsp:txXfrm>
        <a:off x="3753067" y="2068861"/>
        <a:ext cx="2872305" cy="720000"/>
      </dsp:txXfrm>
    </dsp:sp>
    <dsp:sp modelId="{C6BEF953-C801-4D4C-9DDA-A06DA64A9189}">
      <dsp:nvSpPr>
        <dsp:cNvPr id="0" name=""/>
        <dsp:cNvSpPr/>
      </dsp:nvSpPr>
      <dsp:spPr>
        <a:xfrm>
          <a:off x="7917909" y="421040"/>
          <a:ext cx="1292537" cy="12925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949AB3-1448-4726-982C-E6FD82FFFED1}">
      <dsp:nvSpPr>
        <dsp:cNvPr id="0" name=""/>
        <dsp:cNvSpPr/>
      </dsp:nvSpPr>
      <dsp:spPr>
        <a:xfrm>
          <a:off x="7128025" y="2068861"/>
          <a:ext cx="287230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pPr>
          <a:r>
            <a:rPr lang="en-US" sz="2300" kern="1200"/>
            <a:t>• Identify relationships and indications</a:t>
          </a:r>
        </a:p>
      </dsp:txBody>
      <dsp:txXfrm>
        <a:off x="7128025" y="2068861"/>
        <a:ext cx="2872305" cy="72000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2BF3ED-26B8-482A-8C00-5980EA264445}">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CE9932-85B7-45C7-BA4D-32318B1C8B1A}">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DDDE88-DC21-4081-8CC6-16B7479B48BB}">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755650">
            <a:lnSpc>
              <a:spcPct val="90000"/>
            </a:lnSpc>
            <a:spcBef>
              <a:spcPct val="0"/>
            </a:spcBef>
            <a:spcAft>
              <a:spcPct val="35000"/>
            </a:spcAft>
            <a:buNone/>
          </a:pPr>
          <a:r>
            <a:rPr lang="en-US" sz="1700" kern="1200"/>
            <a:t>The integration of AI in drug repurposing has led to the development of sophisticated computational methods that can analyze diverse data types, including genomics, electronic health records, and chemical informatics</a:t>
          </a:r>
        </a:p>
      </dsp:txBody>
      <dsp:txXfrm>
        <a:off x="1437631" y="531"/>
        <a:ext cx="9077968" cy="1244702"/>
      </dsp:txXfrm>
    </dsp:sp>
    <dsp:sp modelId="{5A47B284-2AA9-4108-9496-F32BE40220A0}">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AB6C77-C2A6-48F2-813E-C6ED1D0655E4}">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520ACB-4CE5-4F14-ADF5-1D72F21A7967}">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755650">
            <a:lnSpc>
              <a:spcPct val="90000"/>
            </a:lnSpc>
            <a:spcBef>
              <a:spcPct val="0"/>
            </a:spcBef>
            <a:spcAft>
              <a:spcPct val="35000"/>
            </a:spcAft>
            <a:buNone/>
          </a:pPr>
          <a:r>
            <a:rPr lang="en-US" sz="1700" kern="1200"/>
            <a:t>AI approaches can be of great help in essentially every step of the rigorous drug design and development process. </a:t>
          </a:r>
        </a:p>
      </dsp:txBody>
      <dsp:txXfrm>
        <a:off x="1437631" y="1556410"/>
        <a:ext cx="9077968" cy="1244702"/>
      </dsp:txXfrm>
    </dsp:sp>
    <dsp:sp modelId="{EAE4D6FB-4E9B-426F-9705-4B63591C8EE2}">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47557A-EC2B-418F-BF12-D8C1C78EAC72}">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ACF4DD-F9F2-47B5-ABAC-C4B498E24EAD}">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755650">
            <a:lnSpc>
              <a:spcPct val="90000"/>
            </a:lnSpc>
            <a:spcBef>
              <a:spcPct val="0"/>
            </a:spcBef>
            <a:spcAft>
              <a:spcPct val="35000"/>
            </a:spcAft>
            <a:buNone/>
          </a:pPr>
          <a:r>
            <a:rPr lang="en-US" sz="1700" kern="1200"/>
            <a:t>Starting from screening of vast compound libraries, hit discovery, and lead identification to exploring the possible modifications that lead to compounds with improved pharmacokinetic, pharmacodynamic, and toxicological characteristics, planning the synthetic route to follow is usually through retrosynthesis. </a:t>
          </a:r>
        </a:p>
      </dsp:txBody>
      <dsp:txXfrm>
        <a:off x="1437631" y="3112289"/>
        <a:ext cx="9077968" cy="124470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2F43FA-1486-441A-9FD0-D7C7C43DFE9A}">
      <dsp:nvSpPr>
        <dsp:cNvPr id="0" name=""/>
        <dsp:cNvSpPr/>
      </dsp:nvSpPr>
      <dsp:spPr>
        <a:xfrm>
          <a:off x="0" y="3404"/>
          <a:ext cx="10515600" cy="72511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A18BC3-B09D-4A3D-9447-A498E2DA88C9}">
      <dsp:nvSpPr>
        <dsp:cNvPr id="0" name=""/>
        <dsp:cNvSpPr/>
      </dsp:nvSpPr>
      <dsp:spPr>
        <a:xfrm>
          <a:off x="219348" y="166556"/>
          <a:ext cx="398815" cy="3988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4E2590-560B-4FE2-89A8-8B8F19058EFA}">
      <dsp:nvSpPr>
        <dsp:cNvPr id="0" name=""/>
        <dsp:cNvSpPr/>
      </dsp:nvSpPr>
      <dsp:spPr>
        <a:xfrm>
          <a:off x="837512" y="3404"/>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a:t>DL has gained remarkable attention in various fields recently, mainly due to its ability to view data in a layered manner. </a:t>
          </a:r>
        </a:p>
      </dsp:txBody>
      <dsp:txXfrm>
        <a:off x="837512" y="3404"/>
        <a:ext cx="9678087" cy="725119"/>
      </dsp:txXfrm>
    </dsp:sp>
    <dsp:sp modelId="{023F909E-E065-4697-97CD-F33B06F5C7EC}">
      <dsp:nvSpPr>
        <dsp:cNvPr id="0" name=""/>
        <dsp:cNvSpPr/>
      </dsp:nvSpPr>
      <dsp:spPr>
        <a:xfrm>
          <a:off x="0" y="909803"/>
          <a:ext cx="10515600" cy="72511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BAE355-154E-4852-BE0B-ED98DD778363}">
      <dsp:nvSpPr>
        <dsp:cNvPr id="0" name=""/>
        <dsp:cNvSpPr/>
      </dsp:nvSpPr>
      <dsp:spPr>
        <a:xfrm>
          <a:off x="219348" y="1072955"/>
          <a:ext cx="398815" cy="3988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D350DE-5893-45F0-939A-C182DF4FBCDB}">
      <dsp:nvSpPr>
        <dsp:cNvPr id="0" name=""/>
        <dsp:cNvSpPr/>
      </dsp:nvSpPr>
      <dsp:spPr>
        <a:xfrm>
          <a:off x="837512" y="909803"/>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a:t>It is usually implemented as a neural network model with tens or even hundreds of layers. </a:t>
          </a:r>
        </a:p>
      </dsp:txBody>
      <dsp:txXfrm>
        <a:off x="837512" y="909803"/>
        <a:ext cx="9678087" cy="725119"/>
      </dsp:txXfrm>
    </dsp:sp>
    <dsp:sp modelId="{7A471DFC-9F3C-4338-AEE3-E195139EB928}">
      <dsp:nvSpPr>
        <dsp:cNvPr id="0" name=""/>
        <dsp:cNvSpPr/>
      </dsp:nvSpPr>
      <dsp:spPr>
        <a:xfrm>
          <a:off x="0" y="1816202"/>
          <a:ext cx="10515600" cy="72511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115590-F64E-45EA-B787-F57FCB1DDD9A}">
      <dsp:nvSpPr>
        <dsp:cNvPr id="0" name=""/>
        <dsp:cNvSpPr/>
      </dsp:nvSpPr>
      <dsp:spPr>
        <a:xfrm>
          <a:off x="219348" y="1979354"/>
          <a:ext cx="398815" cy="3988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A5E78C-E83F-407A-9925-E2175DAF4805}">
      <dsp:nvSpPr>
        <dsp:cNvPr id="0" name=""/>
        <dsp:cNvSpPr/>
      </dsp:nvSpPr>
      <dsp:spPr>
        <a:xfrm>
          <a:off x="837512" y="1816202"/>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a:t>Such a network can form representations of data at different levels of granularity, which is a crucial ability in the analysis of the complex and diverse CW datasets.</a:t>
          </a:r>
        </a:p>
      </dsp:txBody>
      <dsp:txXfrm>
        <a:off x="837512" y="1816202"/>
        <a:ext cx="9678087" cy="725119"/>
      </dsp:txXfrm>
    </dsp:sp>
    <dsp:sp modelId="{38426B25-944B-42F0-B0F1-5661BA1DF64F}">
      <dsp:nvSpPr>
        <dsp:cNvPr id="0" name=""/>
        <dsp:cNvSpPr/>
      </dsp:nvSpPr>
      <dsp:spPr>
        <a:xfrm>
          <a:off x="0" y="2722601"/>
          <a:ext cx="10515600" cy="72511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4B919B-9CB6-4AC0-AD3F-A6352A338A79}">
      <dsp:nvSpPr>
        <dsp:cNvPr id="0" name=""/>
        <dsp:cNvSpPr/>
      </dsp:nvSpPr>
      <dsp:spPr>
        <a:xfrm>
          <a:off x="219348" y="2885753"/>
          <a:ext cx="398815" cy="39881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34A50C-6991-4C8E-92D7-616FA3300FB4}">
      <dsp:nvSpPr>
        <dsp:cNvPr id="0" name=""/>
        <dsp:cNvSpPr/>
      </dsp:nvSpPr>
      <dsp:spPr>
        <a:xfrm>
          <a:off x="837512" y="2722601"/>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a:t>In drug repurposing, DL uses a vast number of layers to automatically extract highly optimized and complex features from diverse biological and chemical data. </a:t>
          </a:r>
        </a:p>
      </dsp:txBody>
      <dsp:txXfrm>
        <a:off x="837512" y="2722601"/>
        <a:ext cx="9678087" cy="725119"/>
      </dsp:txXfrm>
    </dsp:sp>
    <dsp:sp modelId="{3CD09388-0DFB-4883-8651-59C27787736E}">
      <dsp:nvSpPr>
        <dsp:cNvPr id="0" name=""/>
        <dsp:cNvSpPr/>
      </dsp:nvSpPr>
      <dsp:spPr>
        <a:xfrm>
          <a:off x="0" y="3629000"/>
          <a:ext cx="10515600" cy="725119"/>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7CD691-A1A9-4379-8BBC-E7756BE6B505}">
      <dsp:nvSpPr>
        <dsp:cNvPr id="0" name=""/>
        <dsp:cNvSpPr/>
      </dsp:nvSpPr>
      <dsp:spPr>
        <a:xfrm>
          <a:off x="219348" y="3792152"/>
          <a:ext cx="398815" cy="39881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13B871-2C8C-499A-B6E9-5CAA82C2F93A}">
      <dsp:nvSpPr>
        <dsp:cNvPr id="0" name=""/>
        <dsp:cNvSpPr/>
      </dsp:nvSpPr>
      <dsp:spPr>
        <a:xfrm>
          <a:off x="837512" y="3629000"/>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a:t>Despite its notable success in biological and chemical applications, training deep neural nets is quite challenging in terms of the large number of parameters and data requirements.</a:t>
          </a:r>
        </a:p>
      </dsp:txBody>
      <dsp:txXfrm>
        <a:off x="837512" y="3629000"/>
        <a:ext cx="9678087" cy="72511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BAB95-A4AC-4C0C-A853-BCE2D4326DDA}">
      <dsp:nvSpPr>
        <dsp:cNvPr id="0" name=""/>
        <dsp:cNvSpPr/>
      </dsp:nvSpPr>
      <dsp:spPr>
        <a:xfrm>
          <a:off x="0" y="706671"/>
          <a:ext cx="3073451" cy="1951641"/>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49567E-289F-45B1-B4BB-BBB4D8BFE7D5}">
      <dsp:nvSpPr>
        <dsp:cNvPr id="0" name=""/>
        <dsp:cNvSpPr/>
      </dsp:nvSpPr>
      <dsp:spPr>
        <a:xfrm>
          <a:off x="341494" y="1031091"/>
          <a:ext cx="3073451" cy="1951641"/>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Analyzes EHRs and clinical records</a:t>
          </a:r>
        </a:p>
      </dsp:txBody>
      <dsp:txXfrm>
        <a:off x="398656" y="1088253"/>
        <a:ext cx="2959127" cy="1837317"/>
      </dsp:txXfrm>
    </dsp:sp>
    <dsp:sp modelId="{BE1D3604-C7A0-48EF-87B2-E38CAF630035}">
      <dsp:nvSpPr>
        <dsp:cNvPr id="0" name=""/>
        <dsp:cNvSpPr/>
      </dsp:nvSpPr>
      <dsp:spPr>
        <a:xfrm>
          <a:off x="3756441" y="706671"/>
          <a:ext cx="3073451" cy="1951641"/>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07B632-C80F-447B-8B73-1C9B8965DC26}">
      <dsp:nvSpPr>
        <dsp:cNvPr id="0" name=""/>
        <dsp:cNvSpPr/>
      </dsp:nvSpPr>
      <dsp:spPr>
        <a:xfrm>
          <a:off x="4097935" y="1031091"/>
          <a:ext cx="3073451" cy="1951641"/>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Maps molecular data to outcomes</a:t>
          </a:r>
        </a:p>
      </dsp:txBody>
      <dsp:txXfrm>
        <a:off x="4155097" y="1088253"/>
        <a:ext cx="2959127" cy="1837317"/>
      </dsp:txXfrm>
    </dsp:sp>
    <dsp:sp modelId="{7F990B1F-0954-4264-A692-842B8BA809D7}">
      <dsp:nvSpPr>
        <dsp:cNvPr id="0" name=""/>
        <dsp:cNvSpPr/>
      </dsp:nvSpPr>
      <dsp:spPr>
        <a:xfrm>
          <a:off x="7512882" y="706671"/>
          <a:ext cx="3073451" cy="1951641"/>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0CE345-D2AD-400A-BD79-440DA4CEAF94}">
      <dsp:nvSpPr>
        <dsp:cNvPr id="0" name=""/>
        <dsp:cNvSpPr/>
      </dsp:nvSpPr>
      <dsp:spPr>
        <a:xfrm>
          <a:off x="7854377" y="1031091"/>
          <a:ext cx="3073451" cy="1951641"/>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Enhances therapy optimization</a:t>
          </a:r>
        </a:p>
      </dsp:txBody>
      <dsp:txXfrm>
        <a:off x="7911539" y="1088253"/>
        <a:ext cx="2959127" cy="183731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E102C1-8A85-41EB-BB5B-53FD681D7D22}">
      <dsp:nvSpPr>
        <dsp:cNvPr id="0" name=""/>
        <dsp:cNvSpPr/>
      </dsp:nvSpPr>
      <dsp:spPr>
        <a:xfrm>
          <a:off x="282221" y="368029"/>
          <a:ext cx="1371985" cy="137198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674552-1D98-4BDA-B932-62296DCEE1D1}">
      <dsp:nvSpPr>
        <dsp:cNvPr id="0" name=""/>
        <dsp:cNvSpPr/>
      </dsp:nvSpPr>
      <dsp:spPr>
        <a:xfrm>
          <a:off x="570337" y="656145"/>
          <a:ext cx="795751" cy="7957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884047-15BC-40ED-B33B-478CB7A0BFAD}">
      <dsp:nvSpPr>
        <dsp:cNvPr id="0" name=""/>
        <dsp:cNvSpPr/>
      </dsp:nvSpPr>
      <dsp:spPr>
        <a:xfrm>
          <a:off x="1948202" y="368029"/>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Transforming side effects into opportunities</a:t>
          </a:r>
        </a:p>
      </dsp:txBody>
      <dsp:txXfrm>
        <a:off x="1948202" y="368029"/>
        <a:ext cx="3233964" cy="1371985"/>
      </dsp:txXfrm>
    </dsp:sp>
    <dsp:sp modelId="{79F5A8E0-4E24-453D-B8F4-42C1217B96EE}">
      <dsp:nvSpPr>
        <dsp:cNvPr id="0" name=""/>
        <dsp:cNvSpPr/>
      </dsp:nvSpPr>
      <dsp:spPr>
        <a:xfrm>
          <a:off x="5745661" y="368029"/>
          <a:ext cx="1371985" cy="137198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8BAA62-3376-44AE-83F3-3B5BF6CD290B}">
      <dsp:nvSpPr>
        <dsp:cNvPr id="0" name=""/>
        <dsp:cNvSpPr/>
      </dsp:nvSpPr>
      <dsp:spPr>
        <a:xfrm>
          <a:off x="6033778" y="656145"/>
          <a:ext cx="795751" cy="7957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17A879-B834-4FC5-B829-256ADF06B8E8}">
      <dsp:nvSpPr>
        <dsp:cNvPr id="0" name=""/>
        <dsp:cNvSpPr/>
      </dsp:nvSpPr>
      <dsp:spPr>
        <a:xfrm>
          <a:off x="7411643" y="368029"/>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Exploring new indications</a:t>
          </a:r>
        </a:p>
      </dsp:txBody>
      <dsp:txXfrm>
        <a:off x="7411643" y="368029"/>
        <a:ext cx="3233964" cy="1371985"/>
      </dsp:txXfrm>
    </dsp:sp>
    <dsp:sp modelId="{76935C80-D660-4BDF-98CD-15247B13FE6E}">
      <dsp:nvSpPr>
        <dsp:cNvPr id="0" name=""/>
        <dsp:cNvSpPr/>
      </dsp:nvSpPr>
      <dsp:spPr>
        <a:xfrm>
          <a:off x="282221" y="2452790"/>
          <a:ext cx="1371985" cy="137198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849538-8349-478B-A599-C294CBCBB3E2}">
      <dsp:nvSpPr>
        <dsp:cNvPr id="0" name=""/>
        <dsp:cNvSpPr/>
      </dsp:nvSpPr>
      <dsp:spPr>
        <a:xfrm>
          <a:off x="570337" y="2740907"/>
          <a:ext cx="795751" cy="7957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C5B2EA-1237-4955-A47A-26EC1A4E429F}">
      <dsp:nvSpPr>
        <dsp:cNvPr id="0" name=""/>
        <dsp:cNvSpPr/>
      </dsp:nvSpPr>
      <dsp:spPr>
        <a:xfrm>
          <a:off x="1948202" y="2452790"/>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Identifying new targets</a:t>
          </a:r>
        </a:p>
      </dsp:txBody>
      <dsp:txXfrm>
        <a:off x="1948202" y="2452790"/>
        <a:ext cx="3233964" cy="1371985"/>
      </dsp:txXfrm>
    </dsp:sp>
    <dsp:sp modelId="{F6CDA859-C14A-4381-9870-791539DFBAEB}">
      <dsp:nvSpPr>
        <dsp:cNvPr id="0" name=""/>
        <dsp:cNvSpPr/>
      </dsp:nvSpPr>
      <dsp:spPr>
        <a:xfrm>
          <a:off x="5745661" y="2452790"/>
          <a:ext cx="1371985" cy="137198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28C3D6-174E-4531-AA44-E26391AACF06}">
      <dsp:nvSpPr>
        <dsp:cNvPr id="0" name=""/>
        <dsp:cNvSpPr/>
      </dsp:nvSpPr>
      <dsp:spPr>
        <a:xfrm>
          <a:off x="6033778" y="2740907"/>
          <a:ext cx="795751" cy="7957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10B2E8-2054-4574-8BBE-5D78C11E450B}">
      <dsp:nvSpPr>
        <dsp:cNvPr id="0" name=""/>
        <dsp:cNvSpPr/>
      </dsp:nvSpPr>
      <dsp:spPr>
        <a:xfrm>
          <a:off x="7411643" y="2452790"/>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Integrating AI with real-world data</a:t>
          </a:r>
        </a:p>
      </dsp:txBody>
      <dsp:txXfrm>
        <a:off x="7411643" y="2452790"/>
        <a:ext cx="3233964" cy="1371985"/>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505E3-9CAD-440A-90F1-645268832279}">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BB856A-9FBD-4435-AC41-FEB375E29E48}">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2F961D-1C7C-4D89-BE4C-858B0D5BF8D1}">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Reveal therapeutic potential</a:t>
          </a:r>
        </a:p>
      </dsp:txBody>
      <dsp:txXfrm>
        <a:off x="1435590" y="531"/>
        <a:ext cx="9080009" cy="1242935"/>
      </dsp:txXfrm>
    </dsp:sp>
    <dsp:sp modelId="{98800816-5585-4906-8080-DB3FC5079252}">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611E20-E64B-476B-91E5-47C497A7B26C}">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4FE83D-5E01-4553-8419-6DB687DA72B7}">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Example: Aspirin repurposing</a:t>
          </a:r>
        </a:p>
      </dsp:txBody>
      <dsp:txXfrm>
        <a:off x="1435590" y="1554201"/>
        <a:ext cx="9080009" cy="1242935"/>
      </dsp:txXfrm>
    </dsp:sp>
    <dsp:sp modelId="{F2465462-A2FD-4D4A-AEE2-96F8FF58F99C}">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B426C3-D4DD-42F8-968E-0A127BD8FFAC}">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B9918B-3333-41C7-894F-42F13C0D8B30}">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AI detects omics-based associations</a:t>
          </a:r>
        </a:p>
      </dsp:txBody>
      <dsp:txXfrm>
        <a:off x="1435590" y="3107870"/>
        <a:ext cx="9080009" cy="124293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B4D78-B8FD-403E-850E-067610082556}">
      <dsp:nvSpPr>
        <dsp:cNvPr id="0" name=""/>
        <dsp:cNvSpPr/>
      </dsp:nvSpPr>
      <dsp:spPr>
        <a:xfrm>
          <a:off x="718664" y="453902"/>
          <a:ext cx="1955812" cy="195581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B7E5AF-51B9-467E-8339-9892E71EA130}">
      <dsp:nvSpPr>
        <dsp:cNvPr id="0" name=""/>
        <dsp:cNvSpPr/>
      </dsp:nvSpPr>
      <dsp:spPr>
        <a:xfrm>
          <a:off x="1135476" y="870714"/>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7360DA-670E-4094-B739-18F7C9EBB3BB}">
      <dsp:nvSpPr>
        <dsp:cNvPr id="0" name=""/>
        <dsp:cNvSpPr/>
      </dsp:nvSpPr>
      <dsp:spPr>
        <a:xfrm>
          <a:off x="93445"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a:t>Based on shared mechanisms</a:t>
          </a:r>
        </a:p>
      </dsp:txBody>
      <dsp:txXfrm>
        <a:off x="93445" y="3018902"/>
        <a:ext cx="3206250" cy="720000"/>
      </dsp:txXfrm>
    </dsp:sp>
    <dsp:sp modelId="{8B398E9E-BE4F-4BF5-A703-84AA9CD2233E}">
      <dsp:nvSpPr>
        <dsp:cNvPr id="0" name=""/>
        <dsp:cNvSpPr/>
      </dsp:nvSpPr>
      <dsp:spPr>
        <a:xfrm>
          <a:off x="4486008" y="453902"/>
          <a:ext cx="1955812" cy="195581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AAB694-B129-4A5E-9FB8-639D6862147E}">
      <dsp:nvSpPr>
        <dsp:cNvPr id="0" name=""/>
        <dsp:cNvSpPr/>
      </dsp:nvSpPr>
      <dsp:spPr>
        <a:xfrm>
          <a:off x="4902820" y="870714"/>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1341A2-965C-496C-921E-D831AA577EA9}">
      <dsp:nvSpPr>
        <dsp:cNvPr id="0" name=""/>
        <dsp:cNvSpPr/>
      </dsp:nvSpPr>
      <dsp:spPr>
        <a:xfrm>
          <a:off x="3860789"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a:t>Uses high-throughput screening</a:t>
          </a:r>
        </a:p>
      </dsp:txBody>
      <dsp:txXfrm>
        <a:off x="3860789" y="3018902"/>
        <a:ext cx="3206250" cy="720000"/>
      </dsp:txXfrm>
    </dsp:sp>
    <dsp:sp modelId="{45F93FA9-4EE8-4DF9-9B62-FC0903073F5A}">
      <dsp:nvSpPr>
        <dsp:cNvPr id="0" name=""/>
        <dsp:cNvSpPr/>
      </dsp:nvSpPr>
      <dsp:spPr>
        <a:xfrm>
          <a:off x="8253352" y="453902"/>
          <a:ext cx="1955812" cy="1955812"/>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568464-7992-437D-919F-737D8D66493C}">
      <dsp:nvSpPr>
        <dsp:cNvPr id="0" name=""/>
        <dsp:cNvSpPr/>
      </dsp:nvSpPr>
      <dsp:spPr>
        <a:xfrm>
          <a:off x="8670164" y="870714"/>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22DDEA-BC90-4E3B-B519-85759669A7A5}">
      <dsp:nvSpPr>
        <dsp:cNvPr id="0" name=""/>
        <dsp:cNvSpPr/>
      </dsp:nvSpPr>
      <dsp:spPr>
        <a:xfrm>
          <a:off x="7628133"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a:t>Connectivity mapping studies</a:t>
          </a:r>
        </a:p>
      </dsp:txBody>
      <dsp:txXfrm>
        <a:off x="7628133" y="3018902"/>
        <a:ext cx="3206250" cy="72000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45FC1-E533-4E32-9F7A-48F0431B69E6}">
      <dsp:nvSpPr>
        <dsp:cNvPr id="0" name=""/>
        <dsp:cNvSpPr/>
      </dsp:nvSpPr>
      <dsp:spPr>
        <a:xfrm>
          <a:off x="0" y="673"/>
          <a:ext cx="6364224" cy="15749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C263C8-6556-45AF-BB75-483FAB753A4B}">
      <dsp:nvSpPr>
        <dsp:cNvPr id="0" name=""/>
        <dsp:cNvSpPr/>
      </dsp:nvSpPr>
      <dsp:spPr>
        <a:xfrm>
          <a:off x="476436" y="355047"/>
          <a:ext cx="866247" cy="8662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0E5970-C784-4F9F-8967-F8FC4F882317}">
      <dsp:nvSpPr>
        <dsp:cNvPr id="0" name=""/>
        <dsp:cNvSpPr/>
      </dsp:nvSpPr>
      <dsp:spPr>
        <a:xfrm>
          <a:off x="1819120" y="673"/>
          <a:ext cx="4545103" cy="1574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687" tIns="166687" rIns="166687" bIns="166687" numCol="1" spcCol="1270" anchor="ctr" anchorCtr="0">
          <a:noAutofit/>
        </a:bodyPr>
        <a:lstStyle/>
        <a:p>
          <a:pPr marL="0" lvl="0" indent="0" algn="l" defTabSz="1111250">
            <a:lnSpc>
              <a:spcPct val="90000"/>
            </a:lnSpc>
            <a:spcBef>
              <a:spcPct val="0"/>
            </a:spcBef>
            <a:spcAft>
              <a:spcPct val="35000"/>
            </a:spcAft>
            <a:buNone/>
          </a:pPr>
          <a:r>
            <a:rPr lang="en-US" sz="2500" kern="1200"/>
            <a:t>• Molecular docking, graph networks</a:t>
          </a:r>
        </a:p>
      </dsp:txBody>
      <dsp:txXfrm>
        <a:off x="1819120" y="673"/>
        <a:ext cx="4545103" cy="1574995"/>
      </dsp:txXfrm>
    </dsp:sp>
    <dsp:sp modelId="{FDC00F6C-892B-4572-A79A-05FB1D047D78}">
      <dsp:nvSpPr>
        <dsp:cNvPr id="0" name=""/>
        <dsp:cNvSpPr/>
      </dsp:nvSpPr>
      <dsp:spPr>
        <a:xfrm>
          <a:off x="0" y="1969418"/>
          <a:ext cx="6364224" cy="15749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CC7E68-8F47-4585-AF04-B4A93EF673B4}">
      <dsp:nvSpPr>
        <dsp:cNvPr id="0" name=""/>
        <dsp:cNvSpPr/>
      </dsp:nvSpPr>
      <dsp:spPr>
        <a:xfrm>
          <a:off x="476436" y="2323792"/>
          <a:ext cx="866247" cy="8662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9AE998-18DB-4C5C-99CB-E76B6E75E797}">
      <dsp:nvSpPr>
        <dsp:cNvPr id="0" name=""/>
        <dsp:cNvSpPr/>
      </dsp:nvSpPr>
      <dsp:spPr>
        <a:xfrm>
          <a:off x="1819120" y="1969418"/>
          <a:ext cx="4545103" cy="1574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687" tIns="166687" rIns="166687" bIns="166687" numCol="1" spcCol="1270" anchor="ctr" anchorCtr="0">
          <a:noAutofit/>
        </a:bodyPr>
        <a:lstStyle/>
        <a:p>
          <a:pPr marL="0" lvl="0" indent="0" algn="l" defTabSz="1111250">
            <a:lnSpc>
              <a:spcPct val="90000"/>
            </a:lnSpc>
            <a:spcBef>
              <a:spcPct val="0"/>
            </a:spcBef>
            <a:spcAft>
              <a:spcPct val="35000"/>
            </a:spcAft>
            <a:buNone/>
          </a:pPr>
          <a:r>
            <a:rPr lang="en-US" sz="2500" kern="1200"/>
            <a:t>• Tools: AutoDock, Glide, AlphaFold2</a:t>
          </a:r>
        </a:p>
      </dsp:txBody>
      <dsp:txXfrm>
        <a:off x="1819120" y="1969418"/>
        <a:ext cx="4545103" cy="1574995"/>
      </dsp:txXfrm>
    </dsp:sp>
    <dsp:sp modelId="{F740C22D-AEF4-4FB9-98BC-E2F1E971765D}">
      <dsp:nvSpPr>
        <dsp:cNvPr id="0" name=""/>
        <dsp:cNvSpPr/>
      </dsp:nvSpPr>
      <dsp:spPr>
        <a:xfrm>
          <a:off x="0" y="3938162"/>
          <a:ext cx="6364224" cy="15749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7F96DD-059B-4CAA-88B0-0A1069DB763F}">
      <dsp:nvSpPr>
        <dsp:cNvPr id="0" name=""/>
        <dsp:cNvSpPr/>
      </dsp:nvSpPr>
      <dsp:spPr>
        <a:xfrm>
          <a:off x="476436" y="4292537"/>
          <a:ext cx="866247" cy="8662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8C26E3-64BE-4F4E-AE2C-F16765F54F47}">
      <dsp:nvSpPr>
        <dsp:cNvPr id="0" name=""/>
        <dsp:cNvSpPr/>
      </dsp:nvSpPr>
      <dsp:spPr>
        <a:xfrm>
          <a:off x="1819120" y="3938162"/>
          <a:ext cx="4545103" cy="1574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687" tIns="166687" rIns="166687" bIns="166687" numCol="1" spcCol="1270" anchor="ctr" anchorCtr="0">
          <a:noAutofit/>
        </a:bodyPr>
        <a:lstStyle/>
        <a:p>
          <a:pPr marL="0" lvl="0" indent="0" algn="l" defTabSz="1111250">
            <a:lnSpc>
              <a:spcPct val="90000"/>
            </a:lnSpc>
            <a:spcBef>
              <a:spcPct val="0"/>
            </a:spcBef>
            <a:spcAft>
              <a:spcPct val="35000"/>
            </a:spcAft>
            <a:buNone/>
          </a:pPr>
          <a:r>
            <a:rPr lang="en-US" sz="2500" kern="1200"/>
            <a:t>• Predicts novel drug-target interactions</a:t>
          </a:r>
        </a:p>
      </dsp:txBody>
      <dsp:txXfrm>
        <a:off x="1819120" y="3938162"/>
        <a:ext cx="4545103" cy="1574995"/>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BAFE8-CE46-4F9B-B25E-C163EC579BD8}">
      <dsp:nvSpPr>
        <dsp:cNvPr id="0" name=""/>
        <dsp:cNvSpPr/>
      </dsp:nvSpPr>
      <dsp:spPr>
        <a:xfrm>
          <a:off x="0" y="37309"/>
          <a:ext cx="6666833" cy="171054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 Correlates chemical and clinical data</a:t>
          </a:r>
        </a:p>
      </dsp:txBody>
      <dsp:txXfrm>
        <a:off x="83502" y="120811"/>
        <a:ext cx="6499829" cy="1543536"/>
      </dsp:txXfrm>
    </dsp:sp>
    <dsp:sp modelId="{056CF57C-0A4C-4466-A7D6-60260FA950B8}">
      <dsp:nvSpPr>
        <dsp:cNvPr id="0" name=""/>
        <dsp:cNvSpPr/>
      </dsp:nvSpPr>
      <dsp:spPr>
        <a:xfrm>
          <a:off x="0" y="1871689"/>
          <a:ext cx="6666833" cy="1710540"/>
        </a:xfrm>
        <a:prstGeom prst="round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 Predicts drug–disease links</a:t>
          </a:r>
        </a:p>
      </dsp:txBody>
      <dsp:txXfrm>
        <a:off x="83502" y="1955191"/>
        <a:ext cx="6499829" cy="1543536"/>
      </dsp:txXfrm>
    </dsp:sp>
    <dsp:sp modelId="{F8490B0C-5266-4B98-894F-8CBF75354637}">
      <dsp:nvSpPr>
        <dsp:cNvPr id="0" name=""/>
        <dsp:cNvSpPr/>
      </dsp:nvSpPr>
      <dsp:spPr>
        <a:xfrm>
          <a:off x="0" y="3706069"/>
          <a:ext cx="6666833" cy="1710540"/>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 Safer, faster repurposing</a:t>
          </a:r>
        </a:p>
      </dsp:txBody>
      <dsp:txXfrm>
        <a:off x="83502" y="3789571"/>
        <a:ext cx="6499829" cy="15435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9B7BC8-C963-4ADE-8870-CA0617618672}">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FAB681-55EF-4009-BCE3-21F6D4A6CA0F}">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DB55F7-A0C1-4EDE-AD50-675CCE3EEDBC}">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Drug discovery and development</a:t>
          </a:r>
        </a:p>
      </dsp:txBody>
      <dsp:txXfrm>
        <a:off x="1435590" y="531"/>
        <a:ext cx="9080009" cy="1242935"/>
      </dsp:txXfrm>
    </dsp:sp>
    <dsp:sp modelId="{675F154C-6E7F-445A-8E66-856875CAB68B}">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B69A2A-DDB4-47A8-87D1-451748493948}">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BBBD8F-27A9-43CE-ADE6-CCF1DBFC9C46}">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Clinical decision making and patient care (treatment regimen, medication adherence, personalized medicine)</a:t>
          </a:r>
        </a:p>
      </dsp:txBody>
      <dsp:txXfrm>
        <a:off x="1435590" y="1554201"/>
        <a:ext cx="9080009" cy="1242935"/>
      </dsp:txXfrm>
    </dsp:sp>
    <dsp:sp modelId="{C0A5A390-9EE0-4268-8890-EDFD6A047C09}">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186625-2372-4A0F-B81F-58E04213499F}">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09294E-C1AA-423A-8DCF-B6ED184D32F9}">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Manufacturing and design</a:t>
          </a:r>
        </a:p>
      </dsp:txBody>
      <dsp:txXfrm>
        <a:off x="1435590" y="3107870"/>
        <a:ext cx="9080009" cy="1242935"/>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92F86-D69A-494C-A78A-6307B61746C8}">
      <dsp:nvSpPr>
        <dsp:cNvPr id="0" name=""/>
        <dsp:cNvSpPr/>
      </dsp:nvSpPr>
      <dsp:spPr>
        <a:xfrm>
          <a:off x="0" y="706671"/>
          <a:ext cx="3073451" cy="1951641"/>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46D03-F67E-4E83-BE2F-5A33BCF0379B}">
      <dsp:nvSpPr>
        <dsp:cNvPr id="0" name=""/>
        <dsp:cNvSpPr/>
      </dsp:nvSpPr>
      <dsp:spPr>
        <a:xfrm>
          <a:off x="341494" y="1031091"/>
          <a:ext cx="3073451" cy="1951641"/>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 AI-driven PBPK/QSAR models</a:t>
          </a:r>
        </a:p>
      </dsp:txBody>
      <dsp:txXfrm>
        <a:off x="398656" y="1088253"/>
        <a:ext cx="2959127" cy="1837317"/>
      </dsp:txXfrm>
    </dsp:sp>
    <dsp:sp modelId="{49C8711F-D5AA-4242-B513-810DA2DC4CC9}">
      <dsp:nvSpPr>
        <dsp:cNvPr id="0" name=""/>
        <dsp:cNvSpPr/>
      </dsp:nvSpPr>
      <dsp:spPr>
        <a:xfrm>
          <a:off x="3756441" y="706671"/>
          <a:ext cx="3073451" cy="1951641"/>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6CE4AD-7308-4151-A83F-4524810DB4F7}">
      <dsp:nvSpPr>
        <dsp:cNvPr id="0" name=""/>
        <dsp:cNvSpPr/>
      </dsp:nvSpPr>
      <dsp:spPr>
        <a:xfrm>
          <a:off x="4097935" y="1031091"/>
          <a:ext cx="3073451" cy="1951641"/>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 Predict nanoparticle drug delivery</a:t>
          </a:r>
        </a:p>
      </dsp:txBody>
      <dsp:txXfrm>
        <a:off x="4155097" y="1088253"/>
        <a:ext cx="2959127" cy="1837317"/>
      </dsp:txXfrm>
    </dsp:sp>
    <dsp:sp modelId="{76A5DB1F-2968-4422-BA13-852C0736FE7A}">
      <dsp:nvSpPr>
        <dsp:cNvPr id="0" name=""/>
        <dsp:cNvSpPr/>
      </dsp:nvSpPr>
      <dsp:spPr>
        <a:xfrm>
          <a:off x="7512882" y="706671"/>
          <a:ext cx="3073451" cy="1951641"/>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87D23D-509B-4148-99A6-57E399D06482}">
      <dsp:nvSpPr>
        <dsp:cNvPr id="0" name=""/>
        <dsp:cNvSpPr/>
      </dsp:nvSpPr>
      <dsp:spPr>
        <a:xfrm>
          <a:off x="7854377" y="1031091"/>
          <a:ext cx="3073451" cy="1951641"/>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 ADR risk prediction</a:t>
          </a:r>
        </a:p>
      </dsp:txBody>
      <dsp:txXfrm>
        <a:off x="7911539" y="1088253"/>
        <a:ext cx="2959127" cy="1837317"/>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FF5736-7A37-4400-BF63-340259637277}">
      <dsp:nvSpPr>
        <dsp:cNvPr id="0" name=""/>
        <dsp:cNvSpPr/>
      </dsp:nvSpPr>
      <dsp:spPr>
        <a:xfrm>
          <a:off x="718664" y="453902"/>
          <a:ext cx="1955812" cy="19558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168D16-D270-4DFD-A3F3-51722E198AD7}">
      <dsp:nvSpPr>
        <dsp:cNvPr id="0" name=""/>
        <dsp:cNvSpPr/>
      </dsp:nvSpPr>
      <dsp:spPr>
        <a:xfrm>
          <a:off x="1135476" y="870714"/>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03270D-FDAF-495A-BB46-8B76961A994A}">
      <dsp:nvSpPr>
        <dsp:cNvPr id="0" name=""/>
        <dsp:cNvSpPr/>
      </dsp:nvSpPr>
      <dsp:spPr>
        <a:xfrm>
          <a:off x="93445"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 Mine data for repurposing</a:t>
          </a:r>
        </a:p>
      </dsp:txBody>
      <dsp:txXfrm>
        <a:off x="93445" y="3018902"/>
        <a:ext cx="3206250" cy="720000"/>
      </dsp:txXfrm>
    </dsp:sp>
    <dsp:sp modelId="{89CB27DB-9303-4AC5-9FC6-36ABAB13384C}">
      <dsp:nvSpPr>
        <dsp:cNvPr id="0" name=""/>
        <dsp:cNvSpPr/>
      </dsp:nvSpPr>
      <dsp:spPr>
        <a:xfrm>
          <a:off x="4486008" y="453902"/>
          <a:ext cx="1955812" cy="1955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F3EBD9-8A69-4FFB-BC65-F65251C61EBF}">
      <dsp:nvSpPr>
        <dsp:cNvPr id="0" name=""/>
        <dsp:cNvSpPr/>
      </dsp:nvSpPr>
      <dsp:spPr>
        <a:xfrm>
          <a:off x="4902820" y="870714"/>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1F9F0A-A4E8-48E5-935C-2E7CB14565A9}">
      <dsp:nvSpPr>
        <dsp:cNvPr id="0" name=""/>
        <dsp:cNvSpPr/>
      </dsp:nvSpPr>
      <dsp:spPr>
        <a:xfrm>
          <a:off x="3860789"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 Detect interactions and outcomes</a:t>
          </a:r>
        </a:p>
      </dsp:txBody>
      <dsp:txXfrm>
        <a:off x="3860789" y="3018902"/>
        <a:ext cx="3206250" cy="720000"/>
      </dsp:txXfrm>
    </dsp:sp>
    <dsp:sp modelId="{D1F8E87C-E2CE-43A0-BC00-874B7BD49031}">
      <dsp:nvSpPr>
        <dsp:cNvPr id="0" name=""/>
        <dsp:cNvSpPr/>
      </dsp:nvSpPr>
      <dsp:spPr>
        <a:xfrm>
          <a:off x="8253352" y="453902"/>
          <a:ext cx="1955812" cy="19558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070E41-9B0B-4324-A587-1136ADF21C1F}">
      <dsp:nvSpPr>
        <dsp:cNvPr id="0" name=""/>
        <dsp:cNvSpPr/>
      </dsp:nvSpPr>
      <dsp:spPr>
        <a:xfrm>
          <a:off x="8670164" y="870714"/>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102E10-9A77-4274-9F4C-14EDDB1347B0}">
      <dsp:nvSpPr>
        <dsp:cNvPr id="0" name=""/>
        <dsp:cNvSpPr/>
      </dsp:nvSpPr>
      <dsp:spPr>
        <a:xfrm>
          <a:off x="7628133"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 Supports pharmacovigilance</a:t>
          </a:r>
        </a:p>
      </dsp:txBody>
      <dsp:txXfrm>
        <a:off x="7628133" y="3018902"/>
        <a:ext cx="3206250" cy="720000"/>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78AFEF-3815-48FD-9035-E647804154CE}">
      <dsp:nvSpPr>
        <dsp:cNvPr id="0" name=""/>
        <dsp:cNvSpPr/>
      </dsp:nvSpPr>
      <dsp:spPr>
        <a:xfrm>
          <a:off x="145160" y="178712"/>
          <a:ext cx="1301244" cy="130124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AF0179-DE8F-42E1-AA4B-963F7AAB3E5F}">
      <dsp:nvSpPr>
        <dsp:cNvPr id="0" name=""/>
        <dsp:cNvSpPr/>
      </dsp:nvSpPr>
      <dsp:spPr>
        <a:xfrm>
          <a:off x="418421" y="451973"/>
          <a:ext cx="754721" cy="7547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B3B535-F1D1-4535-BB88-13F4DA5A3170}">
      <dsp:nvSpPr>
        <dsp:cNvPr id="0" name=""/>
        <dsp:cNvSpPr/>
      </dsp:nvSpPr>
      <dsp:spPr>
        <a:xfrm>
          <a:off x="1725242" y="178712"/>
          <a:ext cx="3067218" cy="1301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 Data heterogeneity</a:t>
          </a:r>
        </a:p>
      </dsp:txBody>
      <dsp:txXfrm>
        <a:off x="1725242" y="178712"/>
        <a:ext cx="3067218" cy="1301244"/>
      </dsp:txXfrm>
    </dsp:sp>
    <dsp:sp modelId="{C8FD29FA-6E09-49CF-854C-53D4341FDC07}">
      <dsp:nvSpPr>
        <dsp:cNvPr id="0" name=""/>
        <dsp:cNvSpPr/>
      </dsp:nvSpPr>
      <dsp:spPr>
        <a:xfrm>
          <a:off x="5326899" y="178712"/>
          <a:ext cx="1301244" cy="130124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9C2D4A-34AA-49C6-B861-09B647C4783E}">
      <dsp:nvSpPr>
        <dsp:cNvPr id="0" name=""/>
        <dsp:cNvSpPr/>
      </dsp:nvSpPr>
      <dsp:spPr>
        <a:xfrm>
          <a:off x="5600160" y="451973"/>
          <a:ext cx="754721" cy="7547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8ACE5F-4DC3-4071-A072-452F03C640B2}">
      <dsp:nvSpPr>
        <dsp:cNvPr id="0" name=""/>
        <dsp:cNvSpPr/>
      </dsp:nvSpPr>
      <dsp:spPr>
        <a:xfrm>
          <a:off x="6906981" y="178712"/>
          <a:ext cx="3067218" cy="1301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 Black-box model interpretability</a:t>
          </a:r>
        </a:p>
      </dsp:txBody>
      <dsp:txXfrm>
        <a:off x="6906981" y="178712"/>
        <a:ext cx="3067218" cy="1301244"/>
      </dsp:txXfrm>
    </dsp:sp>
    <dsp:sp modelId="{94C80B24-19F0-41A5-91FE-5817AC42E4BC}">
      <dsp:nvSpPr>
        <dsp:cNvPr id="0" name=""/>
        <dsp:cNvSpPr/>
      </dsp:nvSpPr>
      <dsp:spPr>
        <a:xfrm>
          <a:off x="145160" y="2086203"/>
          <a:ext cx="1301244" cy="130124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472948-187D-49FD-8EF2-7644E8CFC38B}">
      <dsp:nvSpPr>
        <dsp:cNvPr id="0" name=""/>
        <dsp:cNvSpPr/>
      </dsp:nvSpPr>
      <dsp:spPr>
        <a:xfrm>
          <a:off x="418421" y="2359464"/>
          <a:ext cx="754721" cy="7547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A585B8-DBC9-4FCB-9F1F-8BDB48D9254B}">
      <dsp:nvSpPr>
        <dsp:cNvPr id="0" name=""/>
        <dsp:cNvSpPr/>
      </dsp:nvSpPr>
      <dsp:spPr>
        <a:xfrm>
          <a:off x="1725242" y="2086203"/>
          <a:ext cx="3067218" cy="1301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 Computational resource limits</a:t>
          </a:r>
        </a:p>
      </dsp:txBody>
      <dsp:txXfrm>
        <a:off x="1725242" y="2086203"/>
        <a:ext cx="3067218" cy="1301244"/>
      </dsp:txXfrm>
    </dsp:sp>
    <dsp:sp modelId="{30C27FE7-EFAB-4A75-98C5-959CECF9F65F}">
      <dsp:nvSpPr>
        <dsp:cNvPr id="0" name=""/>
        <dsp:cNvSpPr/>
      </dsp:nvSpPr>
      <dsp:spPr>
        <a:xfrm>
          <a:off x="5326899" y="2086203"/>
          <a:ext cx="1301244" cy="130124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E9016D-6489-4000-8829-74147032F44A}">
      <dsp:nvSpPr>
        <dsp:cNvPr id="0" name=""/>
        <dsp:cNvSpPr/>
      </dsp:nvSpPr>
      <dsp:spPr>
        <a:xfrm>
          <a:off x="5600160" y="2359464"/>
          <a:ext cx="754721" cy="7547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C90535-F83E-4A10-A3E1-8D660DDC5E20}">
      <dsp:nvSpPr>
        <dsp:cNvPr id="0" name=""/>
        <dsp:cNvSpPr/>
      </dsp:nvSpPr>
      <dsp:spPr>
        <a:xfrm>
          <a:off x="6906981" y="2086203"/>
          <a:ext cx="3067218" cy="1301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 Regulatory validation</a:t>
          </a:r>
        </a:p>
      </dsp:txBody>
      <dsp:txXfrm>
        <a:off x="6906981" y="2086203"/>
        <a:ext cx="3067218" cy="130124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00251-3A2E-4222-924E-09DA58447F16}">
      <dsp:nvSpPr>
        <dsp:cNvPr id="0" name=""/>
        <dsp:cNvSpPr/>
      </dsp:nvSpPr>
      <dsp:spPr>
        <a:xfrm>
          <a:off x="0" y="212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22E13B-B644-44F2-9C12-9AB51C081013}">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AI models, especially deep learning, can be difficult to interpret, making it hard to understand how they reach their conclusions.</a:t>
          </a:r>
        </a:p>
      </dsp:txBody>
      <dsp:txXfrm>
        <a:off x="0" y="2124"/>
        <a:ext cx="10515600" cy="1449029"/>
      </dsp:txXfrm>
    </dsp:sp>
    <dsp:sp modelId="{43973904-20D6-4AC5-992D-2C61EBD72BC8}">
      <dsp:nvSpPr>
        <dsp:cNvPr id="0" name=""/>
        <dsp:cNvSpPr/>
      </dsp:nvSpPr>
      <dsp:spPr>
        <a:xfrm>
          <a:off x="0" y="145115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DF8A57-9543-4A57-9047-E53232AD2A8D}">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This "black box" nature can hinder clinical acceptance, as clinicians need to understand the rationale behind treatment decisions.</a:t>
          </a:r>
        </a:p>
      </dsp:txBody>
      <dsp:txXfrm>
        <a:off x="0" y="1451154"/>
        <a:ext cx="10515600" cy="1449029"/>
      </dsp:txXfrm>
    </dsp:sp>
    <dsp:sp modelId="{0E240D9D-AAF8-4FBC-AE99-3E8D0D7BA272}">
      <dsp:nvSpPr>
        <dsp:cNvPr id="0" name=""/>
        <dsp:cNvSpPr/>
      </dsp:nvSpPr>
      <dsp:spPr>
        <a:xfrm>
          <a:off x="0" y="290018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5B2A7C-8345-416C-BE5E-286FD7C368BB}">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Regulatory bodies also demand explanations for AI predictions, which can be challenging to provide if the model's decision-making process is opaque</a:t>
          </a:r>
        </a:p>
      </dsp:txBody>
      <dsp:txXfrm>
        <a:off x="0" y="2900183"/>
        <a:ext cx="10515600" cy="144902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64387-9213-478B-8563-F8E23149EA5B}">
      <dsp:nvSpPr>
        <dsp:cNvPr id="0" name=""/>
        <dsp:cNvSpPr/>
      </dsp:nvSpPr>
      <dsp:spPr>
        <a:xfrm>
          <a:off x="0" y="531"/>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8BA201-F747-4BC9-ADC9-B35A769F27C0}">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05DD05-F7BF-40B3-9E40-F2BAC1B4A5D5}">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US" sz="2300" kern="1200"/>
            <a:t>AI algorithms require large, high-quality datasets for training, but such datasets may be limited in certain areas, especially for rare diseases.</a:t>
          </a:r>
        </a:p>
      </dsp:txBody>
      <dsp:txXfrm>
        <a:off x="1435590" y="531"/>
        <a:ext cx="9080009" cy="1242935"/>
      </dsp:txXfrm>
    </dsp:sp>
    <dsp:sp modelId="{2E4501E0-DB85-4E6A-AA56-EC8280497644}">
      <dsp:nvSpPr>
        <dsp:cNvPr id="0" name=""/>
        <dsp:cNvSpPr/>
      </dsp:nvSpPr>
      <dsp:spPr>
        <a:xfrm>
          <a:off x="0" y="1554201"/>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DD51D1-7D94-4F6C-A14A-CDC271171B58}">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3574CF-9927-49F7-AAC5-DA4C3D929F2D}">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US" sz="2300" kern="1200"/>
            <a:t>Data can also be biased, either intentionally or unintentionally, leading to inaccurate or harmful predictions</a:t>
          </a:r>
        </a:p>
      </dsp:txBody>
      <dsp:txXfrm>
        <a:off x="1435590" y="1554201"/>
        <a:ext cx="9080009" cy="1242935"/>
      </dsp:txXfrm>
    </dsp:sp>
    <dsp:sp modelId="{3FF13215-B1FE-4B8F-8FB4-38367A9C2CF5}">
      <dsp:nvSpPr>
        <dsp:cNvPr id="0" name=""/>
        <dsp:cNvSpPr/>
      </dsp:nvSpPr>
      <dsp:spPr>
        <a:xfrm>
          <a:off x="0" y="3107870"/>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02CC76-7DE7-4578-85FB-05EB90D6E83D}">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8F4615-AB4D-465F-B437-5CB665C49445}">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US" sz="2300" kern="1200"/>
            <a:t>Incomplete or inconsistent data can also affect the accuracy and reliability of AI predictions</a:t>
          </a:r>
        </a:p>
      </dsp:txBody>
      <dsp:txXfrm>
        <a:off x="1435590" y="3107870"/>
        <a:ext cx="9080009" cy="1242935"/>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1F7A0-2804-48C6-B237-C48AC10FB538}">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FD4B32-3B78-40F7-A520-85A6309D46A2}">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726BDA-4EDC-4A1F-B5F1-92386E0087D7}">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a:t>Data privacy and security are major concerns, as AI models may inadvertently collect and store sensitive data</a:t>
          </a:r>
        </a:p>
      </dsp:txBody>
      <dsp:txXfrm>
        <a:off x="1437631" y="531"/>
        <a:ext cx="9077968" cy="1244702"/>
      </dsp:txXfrm>
    </dsp:sp>
    <dsp:sp modelId="{BE0875E8-7D04-42AD-B723-B2C017EFC2BD}">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D5A963-E286-4BAC-8E61-AE00691C7616}">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31AEBB-3C7A-44CE-AD5F-167919EE8855}">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a:t>Ethical considerations regarding the use of AI in healthcare, such as algorithmic bias and fairness, need to be addressed</a:t>
          </a:r>
        </a:p>
      </dsp:txBody>
      <dsp:txXfrm>
        <a:off x="1437631" y="1556410"/>
        <a:ext cx="9077968" cy="1244702"/>
      </dsp:txXfrm>
    </dsp:sp>
    <dsp:sp modelId="{1C50EE3A-C420-4F75-8054-253DC9665FEA}">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44C962-E494-4DB8-A6BF-218123BB626A}">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9AD168-AA33-4150-AE08-F6AF51E4C66E}">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a:t>Regulatory hurdles can be significant, especially for drug repurposing, where strict validation and approval processes are required</a:t>
          </a:r>
        </a:p>
      </dsp:txBody>
      <dsp:txXfrm>
        <a:off x="1437631" y="3112289"/>
        <a:ext cx="9077968" cy="1244702"/>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85C76-50ED-462C-836C-21DFAEA6FF96}">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B1BE5E-9B5D-4C20-99A5-C4E3F5823EA0}">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A71A41-3DBB-4345-9758-8B9355CA7FD3}">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a:t>Implementing and maintaining AI systems in drug repurposing can be expensive, requiring specialized expertise in both AI and pharmaceutical sciences.</a:t>
          </a:r>
        </a:p>
      </dsp:txBody>
      <dsp:txXfrm>
        <a:off x="1437631" y="531"/>
        <a:ext cx="9077968" cy="1244702"/>
      </dsp:txXfrm>
    </dsp:sp>
    <dsp:sp modelId="{410F80F7-05FD-4794-AD76-93FCAA7A2CA2}">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0F5936-D899-48CA-AD82-4076EF1B4B3B}">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684EAC-315D-4F20-9F4B-F614B3696709}">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a:t>The cost of data acquisition, model development, and validation can be substantial.</a:t>
          </a:r>
        </a:p>
      </dsp:txBody>
      <dsp:txXfrm>
        <a:off x="1437631" y="1556410"/>
        <a:ext cx="9077968" cy="1244702"/>
      </dsp:txXfrm>
    </dsp:sp>
    <dsp:sp modelId="{1FB29DC1-6096-49E7-AAFB-D2387F3D90FE}">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4D1F7C-3B7A-4727-AC9F-9BE49352CF61}">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B92186-537D-41AD-89CA-24256E78F3F7}">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a:t>The need for specialized personnel can also be a barrier to adoption</a:t>
          </a:r>
        </a:p>
      </dsp:txBody>
      <dsp:txXfrm>
        <a:off x="1437631" y="3112289"/>
        <a:ext cx="9077968" cy="124470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FCCD5-622E-41D0-970C-C82FF7F85DFB}">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5C3202-A2F2-4B86-8AD8-F182F6570558}">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615BD6-206C-4732-A6ED-E2E591C9CAC7}">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77900">
            <a:lnSpc>
              <a:spcPct val="90000"/>
            </a:lnSpc>
            <a:spcBef>
              <a:spcPct val="0"/>
            </a:spcBef>
            <a:spcAft>
              <a:spcPct val="35000"/>
            </a:spcAft>
            <a:buNone/>
          </a:pPr>
          <a:r>
            <a:rPr lang="en-US" sz="2200" kern="1200"/>
            <a:t>The success of AI-based drug repurposing tools is subject to the quality and consistency of the data they utilize</a:t>
          </a:r>
        </a:p>
      </dsp:txBody>
      <dsp:txXfrm>
        <a:off x="1437631" y="531"/>
        <a:ext cx="9077968" cy="1244702"/>
      </dsp:txXfrm>
    </dsp:sp>
    <dsp:sp modelId="{7A0011F4-9207-41C9-AF1A-04173921B20E}">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B53DB0-9D01-4B92-B259-4FDD28C7DD06}">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2FB254-2C5A-4104-9EA4-2DE7BF1287D2}">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77900">
            <a:lnSpc>
              <a:spcPct val="90000"/>
            </a:lnSpc>
            <a:spcBef>
              <a:spcPct val="0"/>
            </a:spcBef>
            <a:spcAft>
              <a:spcPct val="35000"/>
            </a:spcAft>
            <a:buNone/>
          </a:pPr>
          <a:r>
            <a:rPr lang="en-US" sz="2200" kern="1200"/>
            <a:t>computational drug repurposing comes with significant challenges. For example, identification of suitable candidates demands a profound understanding of the molecular mechanisms underpinning diseases.</a:t>
          </a:r>
        </a:p>
      </dsp:txBody>
      <dsp:txXfrm>
        <a:off x="1437631" y="1556410"/>
        <a:ext cx="9077968" cy="1244702"/>
      </dsp:txXfrm>
    </dsp:sp>
    <dsp:sp modelId="{6D1C0D4A-9FB2-45AB-9E0D-D748A3D74C12}">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E05614-1061-4699-A2D8-B8E65A39DA6A}">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6B75C0-74CC-4834-9A3F-996651CEE328}">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77900">
            <a:lnSpc>
              <a:spcPct val="90000"/>
            </a:lnSpc>
            <a:spcBef>
              <a:spcPct val="0"/>
            </a:spcBef>
            <a:spcAft>
              <a:spcPct val="35000"/>
            </a:spcAft>
            <a:buNone/>
          </a:pPr>
          <a:r>
            <a:rPr lang="en-US" sz="2200" kern="1200"/>
            <a:t>the absence of a clear regulatory framework tailored to the distinctive challenges of drug repurposing has hampered its widespread adoption</a:t>
          </a:r>
        </a:p>
      </dsp:txBody>
      <dsp:txXfrm>
        <a:off x="1437631" y="3112289"/>
        <a:ext cx="9077968" cy="1244702"/>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AD14D-6800-403A-8520-33D54B2DB5C8}">
      <dsp:nvSpPr>
        <dsp:cNvPr id="0" name=""/>
        <dsp:cNvSpPr/>
      </dsp:nvSpPr>
      <dsp:spPr>
        <a:xfrm>
          <a:off x="0" y="673"/>
          <a:ext cx="6364224" cy="15749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2FB3B5-8324-46D3-9BC9-AB4B90730748}">
      <dsp:nvSpPr>
        <dsp:cNvPr id="0" name=""/>
        <dsp:cNvSpPr/>
      </dsp:nvSpPr>
      <dsp:spPr>
        <a:xfrm>
          <a:off x="476436" y="355047"/>
          <a:ext cx="866247" cy="8662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F10873-D3D6-4994-ACA9-57515C8B874A}">
      <dsp:nvSpPr>
        <dsp:cNvPr id="0" name=""/>
        <dsp:cNvSpPr/>
      </dsp:nvSpPr>
      <dsp:spPr>
        <a:xfrm>
          <a:off x="1819120" y="673"/>
          <a:ext cx="4545103" cy="1574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687" tIns="166687" rIns="166687" bIns="166687" numCol="1" spcCol="1270" anchor="ctr" anchorCtr="0">
          <a:noAutofit/>
        </a:bodyPr>
        <a:lstStyle/>
        <a:p>
          <a:pPr marL="0" lvl="0" indent="0" algn="l" defTabSz="1111250">
            <a:lnSpc>
              <a:spcPct val="90000"/>
            </a:lnSpc>
            <a:spcBef>
              <a:spcPct val="0"/>
            </a:spcBef>
            <a:spcAft>
              <a:spcPct val="35000"/>
            </a:spcAft>
            <a:buNone/>
          </a:pPr>
          <a:r>
            <a:rPr lang="en-US" sz="2500" kern="1200"/>
            <a:t>• Data harmonization</a:t>
          </a:r>
        </a:p>
      </dsp:txBody>
      <dsp:txXfrm>
        <a:off x="1819120" y="673"/>
        <a:ext cx="4545103" cy="1574995"/>
      </dsp:txXfrm>
    </dsp:sp>
    <dsp:sp modelId="{A6A4AB76-0EC7-4CF5-9790-D1156F1DC081}">
      <dsp:nvSpPr>
        <dsp:cNvPr id="0" name=""/>
        <dsp:cNvSpPr/>
      </dsp:nvSpPr>
      <dsp:spPr>
        <a:xfrm>
          <a:off x="0" y="1969418"/>
          <a:ext cx="6364224" cy="15749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BA0E62-1AE5-4ABB-8E1F-094FA9A00042}">
      <dsp:nvSpPr>
        <dsp:cNvPr id="0" name=""/>
        <dsp:cNvSpPr/>
      </dsp:nvSpPr>
      <dsp:spPr>
        <a:xfrm>
          <a:off x="476436" y="2323792"/>
          <a:ext cx="866247" cy="8662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139B66-FD40-4380-9FEC-D887454FC050}">
      <dsp:nvSpPr>
        <dsp:cNvPr id="0" name=""/>
        <dsp:cNvSpPr/>
      </dsp:nvSpPr>
      <dsp:spPr>
        <a:xfrm>
          <a:off x="1819120" y="1969418"/>
          <a:ext cx="4545103" cy="1574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687" tIns="166687" rIns="166687" bIns="166687" numCol="1" spcCol="1270" anchor="ctr" anchorCtr="0">
          <a:noAutofit/>
        </a:bodyPr>
        <a:lstStyle/>
        <a:p>
          <a:pPr marL="0" lvl="0" indent="0" algn="l" defTabSz="1111250">
            <a:lnSpc>
              <a:spcPct val="90000"/>
            </a:lnSpc>
            <a:spcBef>
              <a:spcPct val="0"/>
            </a:spcBef>
            <a:spcAft>
              <a:spcPct val="35000"/>
            </a:spcAft>
            <a:buNone/>
          </a:pPr>
          <a:r>
            <a:rPr lang="en-US" sz="2500" kern="1200"/>
            <a:t>• Explainable AI models</a:t>
          </a:r>
        </a:p>
      </dsp:txBody>
      <dsp:txXfrm>
        <a:off x="1819120" y="1969418"/>
        <a:ext cx="4545103" cy="1574995"/>
      </dsp:txXfrm>
    </dsp:sp>
    <dsp:sp modelId="{B181471F-B63F-4570-990D-E48A3AADC08E}">
      <dsp:nvSpPr>
        <dsp:cNvPr id="0" name=""/>
        <dsp:cNvSpPr/>
      </dsp:nvSpPr>
      <dsp:spPr>
        <a:xfrm>
          <a:off x="0" y="3938162"/>
          <a:ext cx="6364224" cy="15749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4232BF-74C5-4ED5-86C4-21911D2AC45A}">
      <dsp:nvSpPr>
        <dsp:cNvPr id="0" name=""/>
        <dsp:cNvSpPr/>
      </dsp:nvSpPr>
      <dsp:spPr>
        <a:xfrm>
          <a:off x="476436" y="4292537"/>
          <a:ext cx="866247" cy="8662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0DB921-CCC9-4634-A9CC-497F17AA7904}">
      <dsp:nvSpPr>
        <dsp:cNvPr id="0" name=""/>
        <dsp:cNvSpPr/>
      </dsp:nvSpPr>
      <dsp:spPr>
        <a:xfrm>
          <a:off x="1819120" y="3938162"/>
          <a:ext cx="4545103" cy="1574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687" tIns="166687" rIns="166687" bIns="166687" numCol="1" spcCol="1270" anchor="ctr" anchorCtr="0">
          <a:noAutofit/>
        </a:bodyPr>
        <a:lstStyle/>
        <a:p>
          <a:pPr marL="0" lvl="0" indent="0" algn="l" defTabSz="1111250">
            <a:lnSpc>
              <a:spcPct val="90000"/>
            </a:lnSpc>
            <a:spcBef>
              <a:spcPct val="0"/>
            </a:spcBef>
            <a:spcAft>
              <a:spcPct val="35000"/>
            </a:spcAft>
            <a:buNone/>
          </a:pPr>
          <a:r>
            <a:rPr lang="en-US" sz="2500" kern="1200"/>
            <a:t>• Collaborative open platforms</a:t>
          </a:r>
        </a:p>
      </dsp:txBody>
      <dsp:txXfrm>
        <a:off x="1819120" y="3938162"/>
        <a:ext cx="4545103" cy="1574995"/>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0EC03B-D8FB-4617-872C-B8A877E40224}">
      <dsp:nvSpPr>
        <dsp:cNvPr id="0" name=""/>
        <dsp:cNvSpPr/>
      </dsp:nvSpPr>
      <dsp:spPr>
        <a:xfrm>
          <a:off x="1748064" y="2975"/>
          <a:ext cx="3342605" cy="200556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 Personalized and precision medicine</a:t>
          </a:r>
        </a:p>
      </dsp:txBody>
      <dsp:txXfrm>
        <a:off x="1748064" y="2975"/>
        <a:ext cx="3342605" cy="2005563"/>
      </dsp:txXfrm>
    </dsp:sp>
    <dsp:sp modelId="{6FB99179-205A-4B99-8182-F79604BB489E}">
      <dsp:nvSpPr>
        <dsp:cNvPr id="0" name=""/>
        <dsp:cNvSpPr/>
      </dsp:nvSpPr>
      <dsp:spPr>
        <a:xfrm>
          <a:off x="5424930" y="2975"/>
          <a:ext cx="3342605" cy="2005563"/>
        </a:xfrm>
        <a:prstGeom prst="rect">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 AI-based patient stratification</a:t>
          </a:r>
        </a:p>
      </dsp:txBody>
      <dsp:txXfrm>
        <a:off x="5424930" y="2975"/>
        <a:ext cx="3342605" cy="2005563"/>
      </dsp:txXfrm>
    </dsp:sp>
    <dsp:sp modelId="{C5E01063-AAA8-4764-94F9-75C4ECB6CB26}">
      <dsp:nvSpPr>
        <dsp:cNvPr id="0" name=""/>
        <dsp:cNvSpPr/>
      </dsp:nvSpPr>
      <dsp:spPr>
        <a:xfrm>
          <a:off x="3586497" y="2342799"/>
          <a:ext cx="3342605" cy="2005563"/>
        </a:xfrm>
        <a:prstGeom prst="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 Genomic and proteomic integration</a:t>
          </a:r>
        </a:p>
      </dsp:txBody>
      <dsp:txXfrm>
        <a:off x="3586497" y="2342799"/>
        <a:ext cx="3342605" cy="20055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7C769A-FF12-473F-A649-877AB0C23FE7}">
      <dsp:nvSpPr>
        <dsp:cNvPr id="0" name=""/>
        <dsp:cNvSpPr/>
      </dsp:nvSpPr>
      <dsp:spPr>
        <a:xfrm>
          <a:off x="0" y="2101"/>
          <a:ext cx="6714744"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2D981CB-93B3-4D5F-B103-DC474C976DD3}">
      <dsp:nvSpPr>
        <dsp:cNvPr id="0" name=""/>
        <dsp:cNvSpPr/>
      </dsp:nvSpPr>
      <dsp:spPr>
        <a:xfrm>
          <a:off x="0" y="2101"/>
          <a:ext cx="6714744" cy="1433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Drug repositioning (or drug repurposing or drug reprofiling ) can be defined as the process of selecting a known drug for an alternative pharmacological use. </a:t>
          </a:r>
        </a:p>
      </dsp:txBody>
      <dsp:txXfrm>
        <a:off x="0" y="2101"/>
        <a:ext cx="6714744" cy="1433087"/>
      </dsp:txXfrm>
    </dsp:sp>
    <dsp:sp modelId="{6AE0DF6F-5F63-4BBF-BAF4-B420F80A05C5}">
      <dsp:nvSpPr>
        <dsp:cNvPr id="0" name=""/>
        <dsp:cNvSpPr/>
      </dsp:nvSpPr>
      <dsp:spPr>
        <a:xfrm>
          <a:off x="0" y="1435188"/>
          <a:ext cx="6714744"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5A6DAD6-F5B7-4047-BF42-84595B8C2CA3}">
      <dsp:nvSpPr>
        <dsp:cNvPr id="0" name=""/>
        <dsp:cNvSpPr/>
      </dsp:nvSpPr>
      <dsp:spPr>
        <a:xfrm>
          <a:off x="0" y="1435188"/>
          <a:ext cx="6714744" cy="1433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The process of finding new uses for existing drugs.</a:t>
          </a:r>
        </a:p>
      </dsp:txBody>
      <dsp:txXfrm>
        <a:off x="0" y="1435188"/>
        <a:ext cx="6714744" cy="1433087"/>
      </dsp:txXfrm>
    </dsp:sp>
    <dsp:sp modelId="{2F4B1E0E-0D29-4F36-898A-5748ABA85B79}">
      <dsp:nvSpPr>
        <dsp:cNvPr id="0" name=""/>
        <dsp:cNvSpPr/>
      </dsp:nvSpPr>
      <dsp:spPr>
        <a:xfrm>
          <a:off x="0" y="2868276"/>
          <a:ext cx="6714744"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714CD19-DA21-42D7-927C-33D127E9A03B}">
      <dsp:nvSpPr>
        <dsp:cNvPr id="0" name=""/>
        <dsp:cNvSpPr/>
      </dsp:nvSpPr>
      <dsp:spPr>
        <a:xfrm>
          <a:off x="0" y="2868276"/>
          <a:ext cx="6714744" cy="1433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It is a mathematical scheme to identify existing approved, archived, discontinued drugs or under clinical trials drugs to make use of treatment options for different or emerging diseases </a:t>
          </a:r>
        </a:p>
      </dsp:txBody>
      <dsp:txXfrm>
        <a:off x="0" y="2868276"/>
        <a:ext cx="6714744" cy="1433087"/>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59D6D-CC1B-43DE-BF38-FD7117D6E665}">
      <dsp:nvSpPr>
        <dsp:cNvPr id="0" name=""/>
        <dsp:cNvSpPr/>
      </dsp:nvSpPr>
      <dsp:spPr>
        <a:xfrm>
          <a:off x="718664" y="453902"/>
          <a:ext cx="1955812" cy="195581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13172C-A10E-46F6-B7E6-31564D4E8F5F}">
      <dsp:nvSpPr>
        <dsp:cNvPr id="0" name=""/>
        <dsp:cNvSpPr/>
      </dsp:nvSpPr>
      <dsp:spPr>
        <a:xfrm>
          <a:off x="1135476" y="870714"/>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012659-7329-4B98-93A3-91E42D2107A8}">
      <dsp:nvSpPr>
        <dsp:cNvPr id="0" name=""/>
        <dsp:cNvSpPr/>
      </dsp:nvSpPr>
      <dsp:spPr>
        <a:xfrm>
          <a:off x="93445"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t>• Tailored treatment via AI analytics</a:t>
          </a:r>
        </a:p>
      </dsp:txBody>
      <dsp:txXfrm>
        <a:off x="93445" y="3018902"/>
        <a:ext cx="3206250" cy="720000"/>
      </dsp:txXfrm>
    </dsp:sp>
    <dsp:sp modelId="{CD105D6A-E124-4094-AE2E-66C1DCE315EA}">
      <dsp:nvSpPr>
        <dsp:cNvPr id="0" name=""/>
        <dsp:cNvSpPr/>
      </dsp:nvSpPr>
      <dsp:spPr>
        <a:xfrm>
          <a:off x="4486008" y="453902"/>
          <a:ext cx="1955812" cy="195581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2AFAA2-9771-4477-A2DA-7EA7D50D4FCF}">
      <dsp:nvSpPr>
        <dsp:cNvPr id="0" name=""/>
        <dsp:cNvSpPr/>
      </dsp:nvSpPr>
      <dsp:spPr>
        <a:xfrm>
          <a:off x="4902820" y="870714"/>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B6E3F7-F46B-4C5A-A3CB-6961E797A29E}">
      <dsp:nvSpPr>
        <dsp:cNvPr id="0" name=""/>
        <dsp:cNvSpPr/>
      </dsp:nvSpPr>
      <dsp:spPr>
        <a:xfrm>
          <a:off x="3860789"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t>• Predict efficacy and safety</a:t>
          </a:r>
        </a:p>
      </dsp:txBody>
      <dsp:txXfrm>
        <a:off x="3860789" y="3018902"/>
        <a:ext cx="3206250" cy="720000"/>
      </dsp:txXfrm>
    </dsp:sp>
    <dsp:sp modelId="{81E56AED-1132-4239-B161-50CDC36F0320}">
      <dsp:nvSpPr>
        <dsp:cNvPr id="0" name=""/>
        <dsp:cNvSpPr/>
      </dsp:nvSpPr>
      <dsp:spPr>
        <a:xfrm>
          <a:off x="8253352" y="453902"/>
          <a:ext cx="1955812" cy="1955812"/>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21EEE6-3BC7-4D03-86E0-26A11FE462FA}">
      <dsp:nvSpPr>
        <dsp:cNvPr id="0" name=""/>
        <dsp:cNvSpPr/>
      </dsp:nvSpPr>
      <dsp:spPr>
        <a:xfrm>
          <a:off x="8670164" y="870714"/>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811274-87B8-4121-8B4F-4C1CB9EDE9E9}">
      <dsp:nvSpPr>
        <dsp:cNvPr id="0" name=""/>
        <dsp:cNvSpPr/>
      </dsp:nvSpPr>
      <dsp:spPr>
        <a:xfrm>
          <a:off x="7628133"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t>• Ethical and privacy concerns</a:t>
          </a:r>
        </a:p>
      </dsp:txBody>
      <dsp:txXfrm>
        <a:off x="7628133" y="3018902"/>
        <a:ext cx="3206250" cy="720000"/>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AE45F-F476-4E44-B963-7BF29799D2FA}">
      <dsp:nvSpPr>
        <dsp:cNvPr id="0" name=""/>
        <dsp:cNvSpPr/>
      </dsp:nvSpPr>
      <dsp:spPr>
        <a:xfrm>
          <a:off x="947201" y="818755"/>
          <a:ext cx="1451800" cy="1451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10CCBA-2CFF-43D7-8698-675C461E7254}">
      <dsp:nvSpPr>
        <dsp:cNvPr id="0" name=""/>
        <dsp:cNvSpPr/>
      </dsp:nvSpPr>
      <dsp:spPr>
        <a:xfrm>
          <a:off x="59990"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a:t>• AI enhances efficiency and safety</a:t>
          </a:r>
        </a:p>
      </dsp:txBody>
      <dsp:txXfrm>
        <a:off x="59990" y="2654049"/>
        <a:ext cx="3226223" cy="720000"/>
      </dsp:txXfrm>
    </dsp:sp>
    <dsp:sp modelId="{C887F496-BDE3-4B74-B9D3-C60830835408}">
      <dsp:nvSpPr>
        <dsp:cNvPr id="0" name=""/>
        <dsp:cNvSpPr/>
      </dsp:nvSpPr>
      <dsp:spPr>
        <a:xfrm>
          <a:off x="4738014" y="818755"/>
          <a:ext cx="1451800" cy="1451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B6B4EF-6E1C-4542-A8F9-96423D4046B6}">
      <dsp:nvSpPr>
        <dsp:cNvPr id="0" name=""/>
        <dsp:cNvSpPr/>
      </dsp:nvSpPr>
      <dsp:spPr>
        <a:xfrm>
          <a:off x="3850802"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a:t>• Integrates data for new insights</a:t>
          </a:r>
        </a:p>
      </dsp:txBody>
      <dsp:txXfrm>
        <a:off x="3850802" y="2654049"/>
        <a:ext cx="3226223" cy="720000"/>
      </dsp:txXfrm>
    </dsp:sp>
    <dsp:sp modelId="{E1D115C2-48CA-4810-8C96-9F3EF62A6016}">
      <dsp:nvSpPr>
        <dsp:cNvPr id="0" name=""/>
        <dsp:cNvSpPr/>
      </dsp:nvSpPr>
      <dsp:spPr>
        <a:xfrm>
          <a:off x="8528826" y="818755"/>
          <a:ext cx="1451800" cy="1451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FD9933-D1AE-4CEF-A3FF-CC70C175B76E}">
      <dsp:nvSpPr>
        <dsp:cNvPr id="0" name=""/>
        <dsp:cNvSpPr/>
      </dsp:nvSpPr>
      <dsp:spPr>
        <a:xfrm>
          <a:off x="7641615"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a:t>• Accelerates discovery process</a:t>
          </a:r>
        </a:p>
      </dsp:txBody>
      <dsp:txXfrm>
        <a:off x="7641615" y="2654049"/>
        <a:ext cx="3226223"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6C90D4-5E82-4638-8E51-7D8BE1AA6B9E}">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70A12-7746-46B2-AFFD-3C2A6199DB75}">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8897F3-E93C-4024-B351-F8E0FEC196B1}">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a:t>The primary obstacle for the development of new chemical entities for new targets is not time, but the cost to bring a compound from the discovery phase to approval</a:t>
          </a:r>
        </a:p>
      </dsp:txBody>
      <dsp:txXfrm>
        <a:off x="1435590" y="531"/>
        <a:ext cx="9080009" cy="1242935"/>
      </dsp:txXfrm>
    </dsp:sp>
    <dsp:sp modelId="{E4BD463D-4FC3-4236-A5C9-7112467CD22C}">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89EEB7-D01A-4A1C-A893-0DE48B28BF4B}">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D518F0-B842-4012-BD11-1DC62BB60533}">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a:t>Owing to the fast growth of bioinformatics knowledge and large-scale ‘‘-omics’’ data, drug repositioning has decreased significantly the time cost for the drug development process. </a:t>
          </a:r>
        </a:p>
      </dsp:txBody>
      <dsp:txXfrm>
        <a:off x="1435590" y="1554201"/>
        <a:ext cx="9080009" cy="1242935"/>
      </dsp:txXfrm>
    </dsp:sp>
    <dsp:sp modelId="{9FAEA357-801E-432F-B6B2-7D59E84C9589}">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4D8D7B-0209-4B64-9002-11DADDD83EE6}">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FB0A5B-2A36-45AE-BA8E-9907332C397E}">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dirty="0"/>
            <a:t>Nowadays, researchers only need *1–2 years to identify new potential drug targets.</a:t>
          </a:r>
        </a:p>
      </dsp:txBody>
      <dsp:txXfrm>
        <a:off x="1435590" y="3107870"/>
        <a:ext cx="9080009" cy="12429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11BBC-1BB0-4DF2-BEFD-3D3D84D4EF69}">
      <dsp:nvSpPr>
        <dsp:cNvPr id="0" name=""/>
        <dsp:cNvSpPr/>
      </dsp:nvSpPr>
      <dsp:spPr>
        <a:xfrm>
          <a:off x="0" y="1080567"/>
          <a:ext cx="2957512" cy="187802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89FC465-76CE-477E-B47F-5FAC4D24F02F}">
      <dsp:nvSpPr>
        <dsp:cNvPr id="0" name=""/>
        <dsp:cNvSpPr/>
      </dsp:nvSpPr>
      <dsp:spPr>
        <a:xfrm>
          <a:off x="328612"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 New therapeutic uses for existing drugs</a:t>
          </a:r>
        </a:p>
      </dsp:txBody>
      <dsp:txXfrm>
        <a:off x="383617" y="1447754"/>
        <a:ext cx="2847502" cy="1768010"/>
      </dsp:txXfrm>
    </dsp:sp>
    <dsp:sp modelId="{EBBD70BD-BAB5-487B-8558-E2DFF1ED98B2}">
      <dsp:nvSpPr>
        <dsp:cNvPr id="0" name=""/>
        <dsp:cNvSpPr/>
      </dsp:nvSpPr>
      <dsp:spPr>
        <a:xfrm>
          <a:off x="3614737" y="1080567"/>
          <a:ext cx="2957512" cy="187802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33AA8CD-33FE-4B50-88B0-F91313EDD91E}">
      <dsp:nvSpPr>
        <dsp:cNvPr id="0" name=""/>
        <dsp:cNvSpPr/>
      </dsp:nvSpPr>
      <dsp:spPr>
        <a:xfrm>
          <a:off x="3943350"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 Utilizes known safety and efficacy</a:t>
          </a:r>
        </a:p>
      </dsp:txBody>
      <dsp:txXfrm>
        <a:off x="3998355" y="1447754"/>
        <a:ext cx="2847502" cy="1768010"/>
      </dsp:txXfrm>
    </dsp:sp>
    <dsp:sp modelId="{A954A34F-AA50-4EB6-B4D1-FC2BD884DCC5}">
      <dsp:nvSpPr>
        <dsp:cNvPr id="0" name=""/>
        <dsp:cNvSpPr/>
      </dsp:nvSpPr>
      <dsp:spPr>
        <a:xfrm>
          <a:off x="7229475" y="1080567"/>
          <a:ext cx="2957512" cy="187802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E17EEF8-61B1-45BE-8081-DBE826D303CA}">
      <dsp:nvSpPr>
        <dsp:cNvPr id="0" name=""/>
        <dsp:cNvSpPr/>
      </dsp:nvSpPr>
      <dsp:spPr>
        <a:xfrm>
          <a:off x="7558087"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 Reduces time and cost</a:t>
          </a:r>
        </a:p>
      </dsp:txBody>
      <dsp:txXfrm>
        <a:off x="7613092" y="1447754"/>
        <a:ext cx="2847502" cy="17680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0958E-5CD1-4A3F-9FF6-0A90643E6B43}">
      <dsp:nvSpPr>
        <dsp:cNvPr id="0" name=""/>
        <dsp:cNvSpPr/>
      </dsp:nvSpPr>
      <dsp:spPr>
        <a:xfrm>
          <a:off x="0" y="0"/>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651A12-C3D6-4791-A425-C028FDFFB597}">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1" kern="1200"/>
            <a:t>Thalidomide</a:t>
          </a:r>
          <a:r>
            <a:rPr lang="en-US" sz="2100" kern="1200"/>
            <a:t>, initially developed and used as a treatment for morning sickness in pregnant women, was withdrawn from the market due to its teratogenic effects</a:t>
          </a:r>
        </a:p>
      </dsp:txBody>
      <dsp:txXfrm>
        <a:off x="0" y="0"/>
        <a:ext cx="10515600" cy="1087834"/>
      </dsp:txXfrm>
    </dsp:sp>
    <dsp:sp modelId="{6A38B150-205D-482F-9B3D-7A3CC98CFB24}">
      <dsp:nvSpPr>
        <dsp:cNvPr id="0" name=""/>
        <dsp:cNvSpPr/>
      </dsp:nvSpPr>
      <dsp:spPr>
        <a:xfrm>
          <a:off x="0" y="108783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6DDCAD-94AE-4ADA-B606-870AF06706F7}">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However, subsequent research revealed its efficacy in treating multiple myeloma and leprosy, leading to its reintroduction in clinical practice</a:t>
          </a:r>
        </a:p>
      </dsp:txBody>
      <dsp:txXfrm>
        <a:off x="0" y="1087834"/>
        <a:ext cx="10515600" cy="1087834"/>
      </dsp:txXfrm>
    </dsp:sp>
    <dsp:sp modelId="{5226B730-DA40-4EC8-B7EF-0F5A32C59E46}">
      <dsp:nvSpPr>
        <dsp:cNvPr id="0" name=""/>
        <dsp:cNvSpPr/>
      </dsp:nvSpPr>
      <dsp:spPr>
        <a:xfrm>
          <a:off x="0" y="217566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2D9A93-CFC7-48E2-B22C-AB03719EBACE}">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1" kern="1200"/>
            <a:t>Sildenafil</a:t>
          </a:r>
          <a:r>
            <a:rPr lang="en-US" sz="2100" kern="1200"/>
            <a:t>, which was originally investigated for cardiovascular diseases but was later repurposed and marketed under the brand name Viagra for the treatment of erectile dysfunction</a:t>
          </a:r>
        </a:p>
      </dsp:txBody>
      <dsp:txXfrm>
        <a:off x="0" y="2175669"/>
        <a:ext cx="10515600" cy="1087834"/>
      </dsp:txXfrm>
    </dsp:sp>
    <dsp:sp modelId="{702E4670-10FA-4F08-88DD-B5064F4A1291}">
      <dsp:nvSpPr>
        <dsp:cNvPr id="0" name=""/>
        <dsp:cNvSpPr/>
      </dsp:nvSpPr>
      <dsp:spPr>
        <a:xfrm>
          <a:off x="0" y="326350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65158F-DD1E-4D88-A89A-96648105AF86}">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1" kern="1200"/>
            <a:t>Minoxidil</a:t>
          </a:r>
          <a:r>
            <a:rPr lang="en-US" sz="2100" kern="1200"/>
            <a:t>, originally approved as an antihypertensive agent, was repurposed for the treatment of alopecia due to its hair growth-promoting effects observed during clinical trials</a:t>
          </a:r>
        </a:p>
      </dsp:txBody>
      <dsp:txXfrm>
        <a:off x="0" y="3263503"/>
        <a:ext cx="10515600" cy="10878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3EC6C0-D019-45B5-AC4F-B581E28687E0}">
      <dsp:nvSpPr>
        <dsp:cNvPr id="0" name=""/>
        <dsp:cNvSpPr/>
      </dsp:nvSpPr>
      <dsp:spPr>
        <a:xfrm>
          <a:off x="0" y="1407"/>
          <a:ext cx="10515600"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601563-0E24-4C2E-A9C9-4867338C73C2}">
      <dsp:nvSpPr>
        <dsp:cNvPr id="0" name=""/>
        <dsp:cNvSpPr/>
      </dsp:nvSpPr>
      <dsp:spPr>
        <a:xfrm>
          <a:off x="181438" y="136361"/>
          <a:ext cx="329887" cy="3298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63155C-7BDA-4514-A42D-1B2E1A502A3A}">
      <dsp:nvSpPr>
        <dsp:cNvPr id="0" name=""/>
        <dsp:cNvSpPr/>
      </dsp:nvSpPr>
      <dsp:spPr>
        <a:xfrm>
          <a:off x="692764" y="1407"/>
          <a:ext cx="9822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US" sz="1500" kern="1200"/>
            <a:t>Traditional methods: slow, costly</a:t>
          </a:r>
        </a:p>
      </dsp:txBody>
      <dsp:txXfrm>
        <a:off x="692764" y="1407"/>
        <a:ext cx="9822835" cy="599796"/>
      </dsp:txXfrm>
    </dsp:sp>
    <dsp:sp modelId="{EFA6F4FA-7386-4013-8698-487EE1827A44}">
      <dsp:nvSpPr>
        <dsp:cNvPr id="0" name=""/>
        <dsp:cNvSpPr/>
      </dsp:nvSpPr>
      <dsp:spPr>
        <a:xfrm>
          <a:off x="0" y="751152"/>
          <a:ext cx="10515600"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3FBA20-1389-4859-AAA8-726F22249077}">
      <dsp:nvSpPr>
        <dsp:cNvPr id="0" name=""/>
        <dsp:cNvSpPr/>
      </dsp:nvSpPr>
      <dsp:spPr>
        <a:xfrm>
          <a:off x="181438" y="886107"/>
          <a:ext cx="329887" cy="3298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F4FF8A-3B13-4D84-88A7-3044FC6B37C3}">
      <dsp:nvSpPr>
        <dsp:cNvPr id="0" name=""/>
        <dsp:cNvSpPr/>
      </dsp:nvSpPr>
      <dsp:spPr>
        <a:xfrm>
          <a:off x="692764" y="751152"/>
          <a:ext cx="9822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US" sz="1500" kern="1200"/>
            <a:t>AI: predictive, low-cost, scalable</a:t>
          </a:r>
        </a:p>
      </dsp:txBody>
      <dsp:txXfrm>
        <a:off x="692764" y="751152"/>
        <a:ext cx="9822835" cy="599796"/>
      </dsp:txXfrm>
    </dsp:sp>
    <dsp:sp modelId="{4CCC50C8-0109-464E-A646-680CB2A5D2E7}">
      <dsp:nvSpPr>
        <dsp:cNvPr id="0" name=""/>
        <dsp:cNvSpPr/>
      </dsp:nvSpPr>
      <dsp:spPr>
        <a:xfrm>
          <a:off x="0" y="1500898"/>
          <a:ext cx="10515600"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6A9E3A-F435-4A77-892A-7BEAFE98A786}">
      <dsp:nvSpPr>
        <dsp:cNvPr id="0" name=""/>
        <dsp:cNvSpPr/>
      </dsp:nvSpPr>
      <dsp:spPr>
        <a:xfrm>
          <a:off x="181438" y="1635852"/>
          <a:ext cx="329887" cy="3298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45BED4-D101-4EAA-B363-05836B24CBC7}">
      <dsp:nvSpPr>
        <dsp:cNvPr id="0" name=""/>
        <dsp:cNvSpPr/>
      </dsp:nvSpPr>
      <dsp:spPr>
        <a:xfrm>
          <a:off x="692764" y="1500898"/>
          <a:ext cx="9822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US" sz="1500" kern="1200"/>
            <a:t>Uncovers hidden drug-target patterns</a:t>
          </a:r>
        </a:p>
      </dsp:txBody>
      <dsp:txXfrm>
        <a:off x="692764" y="1500898"/>
        <a:ext cx="9822835" cy="599796"/>
      </dsp:txXfrm>
    </dsp:sp>
    <dsp:sp modelId="{8F10A222-9C98-4F05-8F58-E4D530E762CA}">
      <dsp:nvSpPr>
        <dsp:cNvPr id="0" name=""/>
        <dsp:cNvSpPr/>
      </dsp:nvSpPr>
      <dsp:spPr>
        <a:xfrm>
          <a:off x="0" y="2250643"/>
          <a:ext cx="10515600"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77D8BC-8B70-469E-996C-B1368422E9F0}">
      <dsp:nvSpPr>
        <dsp:cNvPr id="0" name=""/>
        <dsp:cNvSpPr/>
      </dsp:nvSpPr>
      <dsp:spPr>
        <a:xfrm>
          <a:off x="181438" y="2385597"/>
          <a:ext cx="329887" cy="3298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AE5FA5-3DF4-431D-850A-4502DD26C122}">
      <dsp:nvSpPr>
        <dsp:cNvPr id="0" name=""/>
        <dsp:cNvSpPr/>
      </dsp:nvSpPr>
      <dsp:spPr>
        <a:xfrm>
          <a:off x="692764" y="2250643"/>
          <a:ext cx="9822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US" sz="1500" kern="1200"/>
            <a:t>Integrates real-world and omics data</a:t>
          </a:r>
        </a:p>
      </dsp:txBody>
      <dsp:txXfrm>
        <a:off x="692764" y="2250643"/>
        <a:ext cx="9822835" cy="599796"/>
      </dsp:txXfrm>
    </dsp:sp>
    <dsp:sp modelId="{83D332DE-3E41-4F26-904E-BB7E578F3B70}">
      <dsp:nvSpPr>
        <dsp:cNvPr id="0" name=""/>
        <dsp:cNvSpPr/>
      </dsp:nvSpPr>
      <dsp:spPr>
        <a:xfrm>
          <a:off x="0" y="3000388"/>
          <a:ext cx="10515600"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B7FB25-360C-4A8D-8889-9D1EE510B103}">
      <dsp:nvSpPr>
        <dsp:cNvPr id="0" name=""/>
        <dsp:cNvSpPr/>
      </dsp:nvSpPr>
      <dsp:spPr>
        <a:xfrm>
          <a:off x="181438" y="3135342"/>
          <a:ext cx="329887" cy="32988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E1453A-6D11-4385-ACAA-703674B35323}">
      <dsp:nvSpPr>
        <dsp:cNvPr id="0" name=""/>
        <dsp:cNvSpPr/>
      </dsp:nvSpPr>
      <dsp:spPr>
        <a:xfrm>
          <a:off x="692764" y="3000388"/>
          <a:ext cx="9822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US" sz="1500" kern="1200"/>
            <a:t>The high cost is partly due to the high rate of attrition in clinical trials, particularly in the later development phases. </a:t>
          </a:r>
        </a:p>
      </dsp:txBody>
      <dsp:txXfrm>
        <a:off x="692764" y="3000388"/>
        <a:ext cx="9822835" cy="599796"/>
      </dsp:txXfrm>
    </dsp:sp>
    <dsp:sp modelId="{D81A416B-9780-404E-8FD7-7BB2556C509A}">
      <dsp:nvSpPr>
        <dsp:cNvPr id="0" name=""/>
        <dsp:cNvSpPr/>
      </dsp:nvSpPr>
      <dsp:spPr>
        <a:xfrm>
          <a:off x="0" y="3750134"/>
          <a:ext cx="10515600"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C16C92-E84A-4FBA-9632-C1B96E938EE1}">
      <dsp:nvSpPr>
        <dsp:cNvPr id="0" name=""/>
        <dsp:cNvSpPr/>
      </dsp:nvSpPr>
      <dsp:spPr>
        <a:xfrm>
          <a:off x="181438" y="3885088"/>
          <a:ext cx="329887" cy="32988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C70E7A-C334-41EF-9A9F-14FA441EF8E0}">
      <dsp:nvSpPr>
        <dsp:cNvPr id="0" name=""/>
        <dsp:cNvSpPr/>
      </dsp:nvSpPr>
      <dsp:spPr>
        <a:xfrm>
          <a:off x="692764" y="3750134"/>
          <a:ext cx="9822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US" sz="1500" kern="1200"/>
            <a:t>About two-thirds of failures are not due to lack of efficacy or safety, but for commercial reasons, like low potential market, unwanted profile in comparison with other products, or adverse cost-effectiveness</a:t>
          </a:r>
        </a:p>
      </dsp:txBody>
      <dsp:txXfrm>
        <a:off x="692764" y="3750134"/>
        <a:ext cx="9822835" cy="5997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9CC4DD-675A-47DB-B650-421E039F7901}">
      <dsp:nvSpPr>
        <dsp:cNvPr id="0" name=""/>
        <dsp:cNvSpPr/>
      </dsp:nvSpPr>
      <dsp:spPr>
        <a:xfrm>
          <a:off x="0" y="1902"/>
          <a:ext cx="10506456" cy="96445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C01B08-7A85-41EF-A061-E442377BFF84}">
      <dsp:nvSpPr>
        <dsp:cNvPr id="0" name=""/>
        <dsp:cNvSpPr/>
      </dsp:nvSpPr>
      <dsp:spPr>
        <a:xfrm>
          <a:off x="291746" y="218904"/>
          <a:ext cx="530447" cy="5304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00B5E0-DD51-49D9-9713-DF9F0F820999}">
      <dsp:nvSpPr>
        <dsp:cNvPr id="0" name=""/>
        <dsp:cNvSpPr/>
      </dsp:nvSpPr>
      <dsp:spPr>
        <a:xfrm>
          <a:off x="1113940" y="1902"/>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800100">
            <a:lnSpc>
              <a:spcPct val="90000"/>
            </a:lnSpc>
            <a:spcBef>
              <a:spcPct val="0"/>
            </a:spcBef>
            <a:spcAft>
              <a:spcPct val="35000"/>
            </a:spcAft>
            <a:buNone/>
          </a:pPr>
          <a:r>
            <a:rPr lang="en-US" sz="1800" kern="1200"/>
            <a:t>A 2016 report on drug development sustainability by the Deloitte Centre for Health Solutions reports an average of 15 years spent on drug discovery and development at costs of $2.558 billion</a:t>
          </a:r>
        </a:p>
      </dsp:txBody>
      <dsp:txXfrm>
        <a:off x="1113940" y="1902"/>
        <a:ext cx="9392515" cy="964450"/>
      </dsp:txXfrm>
    </dsp:sp>
    <dsp:sp modelId="{811E389D-0FD5-44A7-84AE-2B920F8C3CA6}">
      <dsp:nvSpPr>
        <dsp:cNvPr id="0" name=""/>
        <dsp:cNvSpPr/>
      </dsp:nvSpPr>
      <dsp:spPr>
        <a:xfrm>
          <a:off x="0" y="1207466"/>
          <a:ext cx="10506456" cy="96445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6BD766-174B-4B00-93F5-071084171CE2}">
      <dsp:nvSpPr>
        <dsp:cNvPr id="0" name=""/>
        <dsp:cNvSpPr/>
      </dsp:nvSpPr>
      <dsp:spPr>
        <a:xfrm>
          <a:off x="291746" y="1424467"/>
          <a:ext cx="530447" cy="5304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1DFA3F-01E5-4074-99C0-4F555531AC15}">
      <dsp:nvSpPr>
        <dsp:cNvPr id="0" name=""/>
        <dsp:cNvSpPr/>
      </dsp:nvSpPr>
      <dsp:spPr>
        <a:xfrm>
          <a:off x="1113940" y="1207466"/>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800100">
            <a:lnSpc>
              <a:spcPct val="90000"/>
            </a:lnSpc>
            <a:spcBef>
              <a:spcPct val="0"/>
            </a:spcBef>
            <a:spcAft>
              <a:spcPct val="35000"/>
            </a:spcAft>
            <a:buNone/>
          </a:pPr>
          <a:r>
            <a:rPr lang="en-US" sz="1800" kern="1200"/>
            <a:t>The financial investment is extensive, with severe implications for negative phases involving "drug safety and efficacy" causing over 90% failures</a:t>
          </a:r>
        </a:p>
      </dsp:txBody>
      <dsp:txXfrm>
        <a:off x="1113940" y="1207466"/>
        <a:ext cx="9392515" cy="964450"/>
      </dsp:txXfrm>
    </dsp:sp>
    <dsp:sp modelId="{9201EEFE-67FE-4616-B659-74C8BB3A2DCE}">
      <dsp:nvSpPr>
        <dsp:cNvPr id="0" name=""/>
        <dsp:cNvSpPr/>
      </dsp:nvSpPr>
      <dsp:spPr>
        <a:xfrm>
          <a:off x="0" y="2413029"/>
          <a:ext cx="10506456" cy="96445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9DFC39-667C-4B20-B4F7-3C0882985EF1}">
      <dsp:nvSpPr>
        <dsp:cNvPr id="0" name=""/>
        <dsp:cNvSpPr/>
      </dsp:nvSpPr>
      <dsp:spPr>
        <a:xfrm>
          <a:off x="291746" y="2630030"/>
          <a:ext cx="530447" cy="5304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234B56-42A8-4E46-855F-15B1BBFC141F}">
      <dsp:nvSpPr>
        <dsp:cNvPr id="0" name=""/>
        <dsp:cNvSpPr/>
      </dsp:nvSpPr>
      <dsp:spPr>
        <a:xfrm>
          <a:off x="1113940" y="2413029"/>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800100">
            <a:lnSpc>
              <a:spcPct val="90000"/>
            </a:lnSpc>
            <a:spcBef>
              <a:spcPct val="0"/>
            </a:spcBef>
            <a:spcAft>
              <a:spcPct val="35000"/>
            </a:spcAft>
            <a:buNone/>
          </a:pPr>
          <a:r>
            <a:rPr lang="en-US" sz="1800" kern="1200"/>
            <a:t>This high productivity threshold (96%) raises questions on the effectiveness of modern medicine and the level of toxicity to be tested</a:t>
          </a:r>
        </a:p>
      </dsp:txBody>
      <dsp:txXfrm>
        <a:off x="1113940" y="2413029"/>
        <a:ext cx="9392515" cy="964450"/>
      </dsp:txXfrm>
    </dsp:sp>
    <dsp:sp modelId="{0DBD1260-3BAA-4B2D-88D6-A81E7478E4E4}">
      <dsp:nvSpPr>
        <dsp:cNvPr id="0" name=""/>
        <dsp:cNvSpPr/>
      </dsp:nvSpPr>
      <dsp:spPr>
        <a:xfrm>
          <a:off x="0" y="3618592"/>
          <a:ext cx="10506456" cy="96445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13091A-ED07-4889-9F92-FFF584A5701F}">
      <dsp:nvSpPr>
        <dsp:cNvPr id="0" name=""/>
        <dsp:cNvSpPr/>
      </dsp:nvSpPr>
      <dsp:spPr>
        <a:xfrm>
          <a:off x="291746" y="3835593"/>
          <a:ext cx="530447" cy="5304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B9DD87-D87F-4476-84BD-5F5C70334CB4}">
      <dsp:nvSpPr>
        <dsp:cNvPr id="0" name=""/>
        <dsp:cNvSpPr/>
      </dsp:nvSpPr>
      <dsp:spPr>
        <a:xfrm>
          <a:off x="1113940" y="3618592"/>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800100">
            <a:lnSpc>
              <a:spcPct val="90000"/>
            </a:lnSpc>
            <a:spcBef>
              <a:spcPct val="0"/>
            </a:spcBef>
            <a:spcAft>
              <a:spcPct val="35000"/>
            </a:spcAft>
            <a:buNone/>
          </a:pPr>
          <a:r>
            <a:rPr lang="en-US" sz="1800" kern="1200"/>
            <a:t>Artificial intelligence (AI) offers an array of solutions designed to cater to the aforementioned research problems of drug repurposing, resulting in significant reductions in drug discovery costs</a:t>
          </a:r>
        </a:p>
      </dsp:txBody>
      <dsp:txXfrm>
        <a:off x="1113940" y="3618592"/>
        <a:ext cx="9392515" cy="96445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7.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0.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27EBB6-07E7-4EAB-98E6-0EC93A728076}" type="datetimeFigureOut">
              <a:rPr lang="en-NG" smtClean="0"/>
              <a:t>30/10/2025</a:t>
            </a:fld>
            <a:endParaRPr lang="en-N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24F830-F369-418C-86C8-01CE5639D243}" type="slidenum">
              <a:rPr lang="en-NG" smtClean="0"/>
              <a:t>‹#›</a:t>
            </a:fld>
            <a:endParaRPr lang="en-NG"/>
          </a:p>
        </p:txBody>
      </p:sp>
    </p:spTree>
    <p:extLst>
      <p:ext uri="{BB962C8B-B14F-4D97-AF65-F5344CB8AC3E}">
        <p14:creationId xmlns:p14="http://schemas.microsoft.com/office/powerpoint/2010/main" val="1735034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0724F830-F369-418C-86C8-01CE5639D243}" type="slidenum">
              <a:rPr lang="en-NG" smtClean="0"/>
              <a:t>5</a:t>
            </a:fld>
            <a:endParaRPr lang="en-NG"/>
          </a:p>
        </p:txBody>
      </p:sp>
    </p:spTree>
    <p:extLst>
      <p:ext uri="{BB962C8B-B14F-4D97-AF65-F5344CB8AC3E}">
        <p14:creationId xmlns:p14="http://schemas.microsoft.com/office/powerpoint/2010/main" val="1807650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0724F830-F369-418C-86C8-01CE5639D243}" type="slidenum">
              <a:rPr lang="en-NG" smtClean="0"/>
              <a:t>22</a:t>
            </a:fld>
            <a:endParaRPr lang="en-NG"/>
          </a:p>
        </p:txBody>
      </p:sp>
    </p:spTree>
    <p:extLst>
      <p:ext uri="{BB962C8B-B14F-4D97-AF65-F5344CB8AC3E}">
        <p14:creationId xmlns:p14="http://schemas.microsoft.com/office/powerpoint/2010/main" val="4213799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0724F830-F369-418C-86C8-01CE5639D243}" type="slidenum">
              <a:rPr lang="en-NG" smtClean="0"/>
              <a:t>30</a:t>
            </a:fld>
            <a:endParaRPr lang="en-NG"/>
          </a:p>
        </p:txBody>
      </p:sp>
    </p:spTree>
    <p:extLst>
      <p:ext uri="{BB962C8B-B14F-4D97-AF65-F5344CB8AC3E}">
        <p14:creationId xmlns:p14="http://schemas.microsoft.com/office/powerpoint/2010/main" val="2081071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0724F830-F369-418C-86C8-01CE5639D243}" type="slidenum">
              <a:rPr lang="en-NG" smtClean="0"/>
              <a:t>31</a:t>
            </a:fld>
            <a:endParaRPr lang="en-NG"/>
          </a:p>
        </p:txBody>
      </p:sp>
    </p:spTree>
    <p:extLst>
      <p:ext uri="{BB962C8B-B14F-4D97-AF65-F5344CB8AC3E}">
        <p14:creationId xmlns:p14="http://schemas.microsoft.com/office/powerpoint/2010/main" val="2664210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0724F830-F369-418C-86C8-01CE5639D243}" type="slidenum">
              <a:rPr lang="en-NG" smtClean="0"/>
              <a:t>35</a:t>
            </a:fld>
            <a:endParaRPr lang="en-NG"/>
          </a:p>
        </p:txBody>
      </p:sp>
    </p:spTree>
    <p:extLst>
      <p:ext uri="{BB962C8B-B14F-4D97-AF65-F5344CB8AC3E}">
        <p14:creationId xmlns:p14="http://schemas.microsoft.com/office/powerpoint/2010/main" val="1685907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0724F830-F369-418C-86C8-01CE5639D243}" type="slidenum">
              <a:rPr lang="en-NG" smtClean="0"/>
              <a:t>38</a:t>
            </a:fld>
            <a:endParaRPr lang="en-NG"/>
          </a:p>
        </p:txBody>
      </p:sp>
    </p:spTree>
    <p:extLst>
      <p:ext uri="{BB962C8B-B14F-4D97-AF65-F5344CB8AC3E}">
        <p14:creationId xmlns:p14="http://schemas.microsoft.com/office/powerpoint/2010/main" val="1463197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0724F830-F369-418C-86C8-01CE5639D243}" type="slidenum">
              <a:rPr lang="en-NG" smtClean="0"/>
              <a:t>39</a:t>
            </a:fld>
            <a:endParaRPr lang="en-NG"/>
          </a:p>
        </p:txBody>
      </p:sp>
    </p:spTree>
    <p:extLst>
      <p:ext uri="{BB962C8B-B14F-4D97-AF65-F5344CB8AC3E}">
        <p14:creationId xmlns:p14="http://schemas.microsoft.com/office/powerpoint/2010/main" val="1606497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0724F830-F369-418C-86C8-01CE5639D243}" type="slidenum">
              <a:rPr lang="en-NG" smtClean="0"/>
              <a:t>42</a:t>
            </a:fld>
            <a:endParaRPr lang="en-NG"/>
          </a:p>
        </p:txBody>
      </p:sp>
    </p:spTree>
    <p:extLst>
      <p:ext uri="{BB962C8B-B14F-4D97-AF65-F5344CB8AC3E}">
        <p14:creationId xmlns:p14="http://schemas.microsoft.com/office/powerpoint/2010/main" val="2592008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0724F830-F369-418C-86C8-01CE5639D243}" type="slidenum">
              <a:rPr lang="en-NG" smtClean="0"/>
              <a:t>50</a:t>
            </a:fld>
            <a:endParaRPr lang="en-NG"/>
          </a:p>
        </p:txBody>
      </p:sp>
    </p:spTree>
    <p:extLst>
      <p:ext uri="{BB962C8B-B14F-4D97-AF65-F5344CB8AC3E}">
        <p14:creationId xmlns:p14="http://schemas.microsoft.com/office/powerpoint/2010/main" val="2323623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0724F830-F369-418C-86C8-01CE5639D243}" type="slidenum">
              <a:rPr lang="en-NG" smtClean="0"/>
              <a:t>57</a:t>
            </a:fld>
            <a:endParaRPr lang="en-NG"/>
          </a:p>
        </p:txBody>
      </p:sp>
    </p:spTree>
    <p:extLst>
      <p:ext uri="{BB962C8B-B14F-4D97-AF65-F5344CB8AC3E}">
        <p14:creationId xmlns:p14="http://schemas.microsoft.com/office/powerpoint/2010/main" val="633680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a:p>
        </p:txBody>
      </p:sp>
      <p:sp>
        <p:nvSpPr>
          <p:cNvPr id="4" name="Slide Number Placeholder 3"/>
          <p:cNvSpPr>
            <a:spLocks noGrp="1"/>
          </p:cNvSpPr>
          <p:nvPr>
            <p:ph type="sldNum" sz="quarter" idx="5"/>
          </p:nvPr>
        </p:nvSpPr>
        <p:spPr/>
        <p:txBody>
          <a:bodyPr/>
          <a:lstStyle/>
          <a:p>
            <a:fld id="{0724F830-F369-418C-86C8-01CE5639D243}" type="slidenum">
              <a:rPr lang="en-NG" smtClean="0"/>
              <a:t>69</a:t>
            </a:fld>
            <a:endParaRPr lang="en-NG"/>
          </a:p>
        </p:txBody>
      </p:sp>
    </p:spTree>
    <p:extLst>
      <p:ext uri="{BB962C8B-B14F-4D97-AF65-F5344CB8AC3E}">
        <p14:creationId xmlns:p14="http://schemas.microsoft.com/office/powerpoint/2010/main" val="1900109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0724F830-F369-418C-86C8-01CE5639D243}" type="slidenum">
              <a:rPr lang="en-NG" smtClean="0"/>
              <a:t>7</a:t>
            </a:fld>
            <a:endParaRPr lang="en-NG"/>
          </a:p>
        </p:txBody>
      </p:sp>
    </p:spTree>
    <p:extLst>
      <p:ext uri="{BB962C8B-B14F-4D97-AF65-F5344CB8AC3E}">
        <p14:creationId xmlns:p14="http://schemas.microsoft.com/office/powerpoint/2010/main" val="3346623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0724F830-F369-418C-86C8-01CE5639D243}" type="slidenum">
              <a:rPr lang="en-NG" smtClean="0"/>
              <a:t>8</a:t>
            </a:fld>
            <a:endParaRPr lang="en-NG"/>
          </a:p>
        </p:txBody>
      </p:sp>
    </p:spTree>
    <p:extLst>
      <p:ext uri="{BB962C8B-B14F-4D97-AF65-F5344CB8AC3E}">
        <p14:creationId xmlns:p14="http://schemas.microsoft.com/office/powerpoint/2010/main" val="3845111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0724F830-F369-418C-86C8-01CE5639D243}" type="slidenum">
              <a:rPr lang="en-NG" smtClean="0"/>
              <a:t>9</a:t>
            </a:fld>
            <a:endParaRPr lang="en-NG"/>
          </a:p>
        </p:txBody>
      </p:sp>
    </p:spTree>
    <p:extLst>
      <p:ext uri="{BB962C8B-B14F-4D97-AF65-F5344CB8AC3E}">
        <p14:creationId xmlns:p14="http://schemas.microsoft.com/office/powerpoint/2010/main" val="1467668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worldview currently is up to down. Africa is down to up.</a:t>
            </a:r>
          </a:p>
        </p:txBody>
      </p:sp>
      <p:sp>
        <p:nvSpPr>
          <p:cNvPr id="4" name="Slide Number Placeholder 3"/>
          <p:cNvSpPr>
            <a:spLocks noGrp="1"/>
          </p:cNvSpPr>
          <p:nvPr>
            <p:ph type="sldNum" sz="quarter" idx="10"/>
          </p:nvPr>
        </p:nvSpPr>
        <p:spPr/>
        <p:txBody>
          <a:bodyPr/>
          <a:lstStyle/>
          <a:p>
            <a:fld id="{3C19342E-D857-4B6D-ABF6-9A4AC5D86424}" type="slidenum">
              <a:rPr lang="en-US" smtClean="0"/>
              <a:t>10</a:t>
            </a:fld>
            <a:endParaRPr lang="en-US"/>
          </a:p>
        </p:txBody>
      </p:sp>
    </p:spTree>
    <p:extLst>
      <p:ext uri="{BB962C8B-B14F-4D97-AF65-F5344CB8AC3E}">
        <p14:creationId xmlns:p14="http://schemas.microsoft.com/office/powerpoint/2010/main" val="3315613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7C13C3-7520-4049-A07A-7976BB43857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57501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https://doi.org/10.1186/s12992-022-00898-2</a:t>
            </a:r>
            <a:endParaRPr lang="en-US" dirty="0"/>
          </a:p>
        </p:txBody>
      </p:sp>
      <p:sp>
        <p:nvSpPr>
          <p:cNvPr id="4" name="Slide Number Placeholder 3"/>
          <p:cNvSpPr>
            <a:spLocks noGrp="1"/>
          </p:cNvSpPr>
          <p:nvPr>
            <p:ph type="sldNum" sz="quarter" idx="10"/>
          </p:nvPr>
        </p:nvSpPr>
        <p:spPr/>
        <p:txBody>
          <a:bodyPr/>
          <a:lstStyle/>
          <a:p>
            <a:fld id="{757C13C3-7520-4049-A07A-7976BB43857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309452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0724F830-F369-418C-86C8-01CE5639D243}" type="slidenum">
              <a:rPr lang="en-NG" smtClean="0"/>
              <a:t>18</a:t>
            </a:fld>
            <a:endParaRPr lang="en-NG"/>
          </a:p>
        </p:txBody>
      </p:sp>
    </p:spTree>
    <p:extLst>
      <p:ext uri="{BB962C8B-B14F-4D97-AF65-F5344CB8AC3E}">
        <p14:creationId xmlns:p14="http://schemas.microsoft.com/office/powerpoint/2010/main" val="3940415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0724F830-F369-418C-86C8-01CE5639D243}" type="slidenum">
              <a:rPr lang="en-NG" smtClean="0"/>
              <a:t>20</a:t>
            </a:fld>
            <a:endParaRPr lang="en-NG"/>
          </a:p>
        </p:txBody>
      </p:sp>
    </p:spTree>
    <p:extLst>
      <p:ext uri="{BB962C8B-B14F-4D97-AF65-F5344CB8AC3E}">
        <p14:creationId xmlns:p14="http://schemas.microsoft.com/office/powerpoint/2010/main" val="2599820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9D39D-EA1F-743A-4F3F-BC81DDD0F5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G"/>
          </a:p>
        </p:txBody>
      </p:sp>
      <p:sp>
        <p:nvSpPr>
          <p:cNvPr id="3" name="Subtitle 2">
            <a:extLst>
              <a:ext uri="{FF2B5EF4-FFF2-40B4-BE49-F238E27FC236}">
                <a16:creationId xmlns:a16="http://schemas.microsoft.com/office/drawing/2014/main" id="{DFC2AB0F-A331-0F26-6438-EFBE2E8DC7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G"/>
          </a:p>
        </p:txBody>
      </p:sp>
      <p:sp>
        <p:nvSpPr>
          <p:cNvPr id="4" name="Date Placeholder 3">
            <a:extLst>
              <a:ext uri="{FF2B5EF4-FFF2-40B4-BE49-F238E27FC236}">
                <a16:creationId xmlns:a16="http://schemas.microsoft.com/office/drawing/2014/main" id="{A226313D-0D14-290C-3D77-E0A0CEAFC116}"/>
              </a:ext>
            </a:extLst>
          </p:cNvPr>
          <p:cNvSpPr>
            <a:spLocks noGrp="1"/>
          </p:cNvSpPr>
          <p:nvPr>
            <p:ph type="dt" sz="half" idx="10"/>
          </p:nvPr>
        </p:nvSpPr>
        <p:spPr/>
        <p:txBody>
          <a:bodyPr/>
          <a:lstStyle/>
          <a:p>
            <a:fld id="{B526C263-E646-4C64-A25E-105754734155}" type="datetimeFigureOut">
              <a:rPr lang="en-NG" smtClean="0"/>
              <a:t>30/10/2025</a:t>
            </a:fld>
            <a:endParaRPr lang="en-NG"/>
          </a:p>
        </p:txBody>
      </p:sp>
      <p:sp>
        <p:nvSpPr>
          <p:cNvPr id="5" name="Footer Placeholder 4">
            <a:extLst>
              <a:ext uri="{FF2B5EF4-FFF2-40B4-BE49-F238E27FC236}">
                <a16:creationId xmlns:a16="http://schemas.microsoft.com/office/drawing/2014/main" id="{A9E14BBB-F207-88B6-8069-D469FD72D582}"/>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86C238B7-8F03-5B0A-84B2-21BB4CAFFAD0}"/>
              </a:ext>
            </a:extLst>
          </p:cNvPr>
          <p:cNvSpPr>
            <a:spLocks noGrp="1"/>
          </p:cNvSpPr>
          <p:nvPr>
            <p:ph type="sldNum" sz="quarter" idx="12"/>
          </p:nvPr>
        </p:nvSpPr>
        <p:spPr/>
        <p:txBody>
          <a:bodyPr/>
          <a:lstStyle/>
          <a:p>
            <a:fld id="{13A88082-22FC-4492-9A32-147B16D0A80B}" type="slidenum">
              <a:rPr lang="en-NG" smtClean="0"/>
              <a:t>‹#›</a:t>
            </a:fld>
            <a:endParaRPr lang="en-NG"/>
          </a:p>
        </p:txBody>
      </p:sp>
    </p:spTree>
    <p:extLst>
      <p:ext uri="{BB962C8B-B14F-4D97-AF65-F5344CB8AC3E}">
        <p14:creationId xmlns:p14="http://schemas.microsoft.com/office/powerpoint/2010/main" val="697039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474F1-6685-0B33-839A-20AE883C97B9}"/>
              </a:ext>
            </a:extLst>
          </p:cNvPr>
          <p:cNvSpPr>
            <a:spLocks noGrp="1"/>
          </p:cNvSpPr>
          <p:nvPr>
            <p:ph type="title"/>
          </p:nvPr>
        </p:nvSpPr>
        <p:spPr/>
        <p:txBody>
          <a:bodyPr/>
          <a:lstStyle/>
          <a:p>
            <a:r>
              <a:rPr lang="en-US"/>
              <a:t>Click to edit Master title style</a:t>
            </a:r>
            <a:endParaRPr lang="en-NG"/>
          </a:p>
        </p:txBody>
      </p:sp>
      <p:sp>
        <p:nvSpPr>
          <p:cNvPr id="3" name="Vertical Text Placeholder 2">
            <a:extLst>
              <a:ext uri="{FF2B5EF4-FFF2-40B4-BE49-F238E27FC236}">
                <a16:creationId xmlns:a16="http://schemas.microsoft.com/office/drawing/2014/main" id="{A8547BD8-F92C-2B44-3EE5-1837789C08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C1AEDEB3-1DE4-C99B-946E-4DCB4327264B}"/>
              </a:ext>
            </a:extLst>
          </p:cNvPr>
          <p:cNvSpPr>
            <a:spLocks noGrp="1"/>
          </p:cNvSpPr>
          <p:nvPr>
            <p:ph type="dt" sz="half" idx="10"/>
          </p:nvPr>
        </p:nvSpPr>
        <p:spPr/>
        <p:txBody>
          <a:bodyPr/>
          <a:lstStyle/>
          <a:p>
            <a:fld id="{B526C263-E646-4C64-A25E-105754734155}" type="datetimeFigureOut">
              <a:rPr lang="en-NG" smtClean="0"/>
              <a:t>30/10/2025</a:t>
            </a:fld>
            <a:endParaRPr lang="en-NG"/>
          </a:p>
        </p:txBody>
      </p:sp>
      <p:sp>
        <p:nvSpPr>
          <p:cNvPr id="5" name="Footer Placeholder 4">
            <a:extLst>
              <a:ext uri="{FF2B5EF4-FFF2-40B4-BE49-F238E27FC236}">
                <a16:creationId xmlns:a16="http://schemas.microsoft.com/office/drawing/2014/main" id="{D98FC52C-7B38-A3CD-2224-DB32ED9D263B}"/>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6202B484-F20D-540C-F4EB-FF6B870F829B}"/>
              </a:ext>
            </a:extLst>
          </p:cNvPr>
          <p:cNvSpPr>
            <a:spLocks noGrp="1"/>
          </p:cNvSpPr>
          <p:nvPr>
            <p:ph type="sldNum" sz="quarter" idx="12"/>
          </p:nvPr>
        </p:nvSpPr>
        <p:spPr/>
        <p:txBody>
          <a:bodyPr/>
          <a:lstStyle/>
          <a:p>
            <a:fld id="{13A88082-22FC-4492-9A32-147B16D0A80B}" type="slidenum">
              <a:rPr lang="en-NG" smtClean="0"/>
              <a:t>‹#›</a:t>
            </a:fld>
            <a:endParaRPr lang="en-NG"/>
          </a:p>
        </p:txBody>
      </p:sp>
    </p:spTree>
    <p:extLst>
      <p:ext uri="{BB962C8B-B14F-4D97-AF65-F5344CB8AC3E}">
        <p14:creationId xmlns:p14="http://schemas.microsoft.com/office/powerpoint/2010/main" val="1975516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BF8EE0-DB87-A01B-23F7-0E650A6787A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G"/>
          </a:p>
        </p:txBody>
      </p:sp>
      <p:sp>
        <p:nvSpPr>
          <p:cNvPr id="3" name="Vertical Text Placeholder 2">
            <a:extLst>
              <a:ext uri="{FF2B5EF4-FFF2-40B4-BE49-F238E27FC236}">
                <a16:creationId xmlns:a16="http://schemas.microsoft.com/office/drawing/2014/main" id="{C8A8DB49-9A7E-5A79-A6E7-F568729702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FBC87680-1349-D109-2A2A-EC1F052E56CC}"/>
              </a:ext>
            </a:extLst>
          </p:cNvPr>
          <p:cNvSpPr>
            <a:spLocks noGrp="1"/>
          </p:cNvSpPr>
          <p:nvPr>
            <p:ph type="dt" sz="half" idx="10"/>
          </p:nvPr>
        </p:nvSpPr>
        <p:spPr/>
        <p:txBody>
          <a:bodyPr/>
          <a:lstStyle/>
          <a:p>
            <a:fld id="{B526C263-E646-4C64-A25E-105754734155}" type="datetimeFigureOut">
              <a:rPr lang="en-NG" smtClean="0"/>
              <a:t>30/10/2025</a:t>
            </a:fld>
            <a:endParaRPr lang="en-NG"/>
          </a:p>
        </p:txBody>
      </p:sp>
      <p:sp>
        <p:nvSpPr>
          <p:cNvPr id="5" name="Footer Placeholder 4">
            <a:extLst>
              <a:ext uri="{FF2B5EF4-FFF2-40B4-BE49-F238E27FC236}">
                <a16:creationId xmlns:a16="http://schemas.microsoft.com/office/drawing/2014/main" id="{FD09D823-8440-A93A-E664-8E699EE2CED2}"/>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B1AF4EC4-0829-2F55-81ED-38B907EB8251}"/>
              </a:ext>
            </a:extLst>
          </p:cNvPr>
          <p:cNvSpPr>
            <a:spLocks noGrp="1"/>
          </p:cNvSpPr>
          <p:nvPr>
            <p:ph type="sldNum" sz="quarter" idx="12"/>
          </p:nvPr>
        </p:nvSpPr>
        <p:spPr/>
        <p:txBody>
          <a:bodyPr/>
          <a:lstStyle/>
          <a:p>
            <a:fld id="{13A88082-22FC-4492-9A32-147B16D0A80B}" type="slidenum">
              <a:rPr lang="en-NG" smtClean="0"/>
              <a:t>‹#›</a:t>
            </a:fld>
            <a:endParaRPr lang="en-NG"/>
          </a:p>
        </p:txBody>
      </p:sp>
    </p:spTree>
    <p:extLst>
      <p:ext uri="{BB962C8B-B14F-4D97-AF65-F5344CB8AC3E}">
        <p14:creationId xmlns:p14="http://schemas.microsoft.com/office/powerpoint/2010/main" val="77778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81F298F-2926-421B-9157-12AEA65F67F4}"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28DCBD-BD97-48CE-BA4B-7EA2CB83BA1A}" type="slidenum">
              <a:rPr lang="en-US" smtClean="0"/>
              <a:t>‹#›</a:t>
            </a:fld>
            <a:endParaRPr lang="en-US"/>
          </a:p>
        </p:txBody>
      </p:sp>
    </p:spTree>
    <p:extLst>
      <p:ext uri="{BB962C8B-B14F-4D97-AF65-F5344CB8AC3E}">
        <p14:creationId xmlns:p14="http://schemas.microsoft.com/office/powerpoint/2010/main" val="704497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1F298F-2926-421B-9157-12AEA65F67F4}"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28DCBD-BD97-48CE-BA4B-7EA2CB83BA1A}" type="slidenum">
              <a:rPr lang="en-US" smtClean="0"/>
              <a:t>‹#›</a:t>
            </a:fld>
            <a:endParaRPr lang="en-US"/>
          </a:p>
        </p:txBody>
      </p:sp>
    </p:spTree>
    <p:extLst>
      <p:ext uri="{BB962C8B-B14F-4D97-AF65-F5344CB8AC3E}">
        <p14:creationId xmlns:p14="http://schemas.microsoft.com/office/powerpoint/2010/main" val="435167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1F298F-2926-421B-9157-12AEA65F67F4}"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28DCBD-BD97-48CE-BA4B-7EA2CB83BA1A}" type="slidenum">
              <a:rPr lang="en-US" smtClean="0"/>
              <a:t>‹#›</a:t>
            </a:fld>
            <a:endParaRPr lang="en-US"/>
          </a:p>
        </p:txBody>
      </p:sp>
    </p:spTree>
    <p:extLst>
      <p:ext uri="{BB962C8B-B14F-4D97-AF65-F5344CB8AC3E}">
        <p14:creationId xmlns:p14="http://schemas.microsoft.com/office/powerpoint/2010/main" val="2157216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1F298F-2926-421B-9157-12AEA65F67F4}"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28DCBD-BD97-48CE-BA4B-7EA2CB83BA1A}" type="slidenum">
              <a:rPr lang="en-US" smtClean="0"/>
              <a:t>‹#›</a:t>
            </a:fld>
            <a:endParaRPr lang="en-US"/>
          </a:p>
        </p:txBody>
      </p:sp>
    </p:spTree>
    <p:extLst>
      <p:ext uri="{BB962C8B-B14F-4D97-AF65-F5344CB8AC3E}">
        <p14:creationId xmlns:p14="http://schemas.microsoft.com/office/powerpoint/2010/main" val="2906323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1F298F-2926-421B-9157-12AEA65F67F4}" type="datetimeFigureOut">
              <a:rPr lang="en-US" smtClean="0"/>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28DCBD-BD97-48CE-BA4B-7EA2CB83BA1A}" type="slidenum">
              <a:rPr lang="en-US" smtClean="0"/>
              <a:t>‹#›</a:t>
            </a:fld>
            <a:endParaRPr lang="en-US"/>
          </a:p>
        </p:txBody>
      </p:sp>
    </p:spTree>
    <p:extLst>
      <p:ext uri="{BB962C8B-B14F-4D97-AF65-F5344CB8AC3E}">
        <p14:creationId xmlns:p14="http://schemas.microsoft.com/office/powerpoint/2010/main" val="207202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1F298F-2926-421B-9157-12AEA65F67F4}" type="datetimeFigureOut">
              <a:rPr lang="en-US" smtClean="0"/>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28DCBD-BD97-48CE-BA4B-7EA2CB83BA1A}" type="slidenum">
              <a:rPr lang="en-US" smtClean="0"/>
              <a:t>‹#›</a:t>
            </a:fld>
            <a:endParaRPr lang="en-US"/>
          </a:p>
        </p:txBody>
      </p:sp>
    </p:spTree>
    <p:extLst>
      <p:ext uri="{BB962C8B-B14F-4D97-AF65-F5344CB8AC3E}">
        <p14:creationId xmlns:p14="http://schemas.microsoft.com/office/powerpoint/2010/main" val="1862161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F298F-2926-421B-9157-12AEA65F67F4}" type="datetimeFigureOut">
              <a:rPr lang="en-US" smtClean="0"/>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28DCBD-BD97-48CE-BA4B-7EA2CB83BA1A}" type="slidenum">
              <a:rPr lang="en-US" smtClean="0"/>
              <a:t>‹#›</a:t>
            </a:fld>
            <a:endParaRPr lang="en-US"/>
          </a:p>
        </p:txBody>
      </p:sp>
    </p:spTree>
    <p:extLst>
      <p:ext uri="{BB962C8B-B14F-4D97-AF65-F5344CB8AC3E}">
        <p14:creationId xmlns:p14="http://schemas.microsoft.com/office/powerpoint/2010/main" val="1810504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1F298F-2926-421B-9157-12AEA65F67F4}"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28DCBD-BD97-48CE-BA4B-7EA2CB83BA1A}" type="slidenum">
              <a:rPr lang="en-US" smtClean="0"/>
              <a:t>‹#›</a:t>
            </a:fld>
            <a:endParaRPr lang="en-US"/>
          </a:p>
        </p:txBody>
      </p:sp>
    </p:spTree>
    <p:extLst>
      <p:ext uri="{BB962C8B-B14F-4D97-AF65-F5344CB8AC3E}">
        <p14:creationId xmlns:p14="http://schemas.microsoft.com/office/powerpoint/2010/main" val="2183297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6C27A-1740-3D58-873C-A8E2C8BDEE57}"/>
              </a:ext>
            </a:extLst>
          </p:cNvPr>
          <p:cNvSpPr>
            <a:spLocks noGrp="1"/>
          </p:cNvSpPr>
          <p:nvPr>
            <p:ph type="title"/>
          </p:nvPr>
        </p:nvSpPr>
        <p:spPr/>
        <p:txBody>
          <a:bodyPr/>
          <a:lstStyle/>
          <a:p>
            <a:r>
              <a:rPr lang="en-US"/>
              <a:t>Click to edit Master title style</a:t>
            </a:r>
            <a:endParaRPr lang="en-NG"/>
          </a:p>
        </p:txBody>
      </p:sp>
      <p:sp>
        <p:nvSpPr>
          <p:cNvPr id="3" name="Content Placeholder 2">
            <a:extLst>
              <a:ext uri="{FF2B5EF4-FFF2-40B4-BE49-F238E27FC236}">
                <a16:creationId xmlns:a16="http://schemas.microsoft.com/office/drawing/2014/main" id="{9A97118A-3E44-EF53-BF8D-B5162B6F6E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DA653C49-EEAA-787C-C87F-68B40E57DF8E}"/>
              </a:ext>
            </a:extLst>
          </p:cNvPr>
          <p:cNvSpPr>
            <a:spLocks noGrp="1"/>
          </p:cNvSpPr>
          <p:nvPr>
            <p:ph type="dt" sz="half" idx="10"/>
          </p:nvPr>
        </p:nvSpPr>
        <p:spPr/>
        <p:txBody>
          <a:bodyPr/>
          <a:lstStyle/>
          <a:p>
            <a:fld id="{B526C263-E646-4C64-A25E-105754734155}" type="datetimeFigureOut">
              <a:rPr lang="en-NG" smtClean="0"/>
              <a:t>30/10/2025</a:t>
            </a:fld>
            <a:endParaRPr lang="en-NG"/>
          </a:p>
        </p:txBody>
      </p:sp>
      <p:sp>
        <p:nvSpPr>
          <p:cNvPr id="5" name="Footer Placeholder 4">
            <a:extLst>
              <a:ext uri="{FF2B5EF4-FFF2-40B4-BE49-F238E27FC236}">
                <a16:creationId xmlns:a16="http://schemas.microsoft.com/office/drawing/2014/main" id="{A4A6C576-2C09-5BDC-C324-C18B04F2497D}"/>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26212498-598A-45A1-8631-1D328491F13A}"/>
              </a:ext>
            </a:extLst>
          </p:cNvPr>
          <p:cNvSpPr>
            <a:spLocks noGrp="1"/>
          </p:cNvSpPr>
          <p:nvPr>
            <p:ph type="sldNum" sz="quarter" idx="12"/>
          </p:nvPr>
        </p:nvSpPr>
        <p:spPr/>
        <p:txBody>
          <a:bodyPr/>
          <a:lstStyle/>
          <a:p>
            <a:fld id="{13A88082-22FC-4492-9A32-147B16D0A80B}" type="slidenum">
              <a:rPr lang="en-NG" smtClean="0"/>
              <a:t>‹#›</a:t>
            </a:fld>
            <a:endParaRPr lang="en-NG"/>
          </a:p>
        </p:txBody>
      </p:sp>
    </p:spTree>
    <p:extLst>
      <p:ext uri="{BB962C8B-B14F-4D97-AF65-F5344CB8AC3E}">
        <p14:creationId xmlns:p14="http://schemas.microsoft.com/office/powerpoint/2010/main" val="3813605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1F298F-2926-421B-9157-12AEA65F67F4}"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28DCBD-BD97-48CE-BA4B-7EA2CB83BA1A}" type="slidenum">
              <a:rPr lang="en-US" smtClean="0"/>
              <a:t>‹#›</a:t>
            </a:fld>
            <a:endParaRPr lang="en-US"/>
          </a:p>
        </p:txBody>
      </p:sp>
    </p:spTree>
    <p:extLst>
      <p:ext uri="{BB962C8B-B14F-4D97-AF65-F5344CB8AC3E}">
        <p14:creationId xmlns:p14="http://schemas.microsoft.com/office/powerpoint/2010/main" val="1694281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1F298F-2926-421B-9157-12AEA65F67F4}"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28DCBD-BD97-48CE-BA4B-7EA2CB83BA1A}" type="slidenum">
              <a:rPr lang="en-US" smtClean="0"/>
              <a:t>‹#›</a:t>
            </a:fld>
            <a:endParaRPr lang="en-US"/>
          </a:p>
        </p:txBody>
      </p:sp>
    </p:spTree>
    <p:extLst>
      <p:ext uri="{BB962C8B-B14F-4D97-AF65-F5344CB8AC3E}">
        <p14:creationId xmlns:p14="http://schemas.microsoft.com/office/powerpoint/2010/main" val="3850504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1F298F-2926-421B-9157-12AEA65F67F4}"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28DCBD-BD97-48CE-BA4B-7EA2CB83BA1A}" type="slidenum">
              <a:rPr lang="en-US" smtClean="0"/>
              <a:t>‹#›</a:t>
            </a:fld>
            <a:endParaRPr lang="en-US"/>
          </a:p>
        </p:txBody>
      </p:sp>
    </p:spTree>
    <p:extLst>
      <p:ext uri="{BB962C8B-B14F-4D97-AF65-F5344CB8AC3E}">
        <p14:creationId xmlns:p14="http://schemas.microsoft.com/office/powerpoint/2010/main" val="1886200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3987" y="819631"/>
            <a:ext cx="11024027" cy="1234944"/>
          </a:xfrm>
        </p:spPr>
        <p:txBody>
          <a:bodyPr/>
          <a:lstStyle/>
          <a:p>
            <a:r>
              <a:rPr lang="en-US" dirty="0"/>
              <a:t>TITLE IS ALL CAPS AT 25-30PTS</a:t>
            </a:r>
          </a:p>
        </p:txBody>
      </p:sp>
      <p:sp>
        <p:nvSpPr>
          <p:cNvPr id="3" name="Content Placeholder 2"/>
          <p:cNvSpPr>
            <a:spLocks noGrp="1"/>
          </p:cNvSpPr>
          <p:nvPr>
            <p:ph sz="half" idx="1" hasCustomPrompt="1"/>
          </p:nvPr>
        </p:nvSpPr>
        <p:spPr>
          <a:xfrm>
            <a:off x="583987" y="2054577"/>
            <a:ext cx="5346807" cy="4122387"/>
          </a:xfrm>
        </p:spPr>
        <p:txBody>
          <a:bodyPr/>
          <a:lstStyle/>
          <a:p>
            <a:pPr lvl="0"/>
            <a:r>
              <a:rPr lang="en-US" dirty="0"/>
              <a:t>Body copy is </a:t>
            </a:r>
            <a:r>
              <a:rPr lang="en-US" dirty="0" err="1"/>
              <a:t>Lub</a:t>
            </a:r>
            <a:r>
              <a:rPr lang="en-US" dirty="0"/>
              <a:t> Dub medium at 12pts</a:t>
            </a:r>
          </a:p>
        </p:txBody>
      </p:sp>
      <p:sp>
        <p:nvSpPr>
          <p:cNvPr id="4" name="Content Placeholder 3"/>
          <p:cNvSpPr>
            <a:spLocks noGrp="1"/>
          </p:cNvSpPr>
          <p:nvPr>
            <p:ph sz="half" idx="2" hasCustomPrompt="1"/>
          </p:nvPr>
        </p:nvSpPr>
        <p:spPr>
          <a:xfrm>
            <a:off x="6280963" y="2054575"/>
            <a:ext cx="5346807" cy="4122388"/>
          </a:xfrm>
        </p:spPr>
        <p:txBody>
          <a:bodyPr/>
          <a:lstStyle/>
          <a:p>
            <a:pPr lvl="0"/>
            <a:r>
              <a:rPr lang="en-US" dirty="0"/>
              <a:t>Body copy is </a:t>
            </a:r>
            <a:r>
              <a:rPr lang="en-US" dirty="0" err="1"/>
              <a:t>Lub</a:t>
            </a:r>
            <a:r>
              <a:rPr lang="en-US" dirty="0"/>
              <a:t> Dub medium at 12pts</a:t>
            </a:r>
          </a:p>
        </p:txBody>
      </p:sp>
      <p:sp>
        <p:nvSpPr>
          <p:cNvPr id="13" name="Footer Placeholder 4">
            <a:extLst>
              <a:ext uri="{FF2B5EF4-FFF2-40B4-BE49-F238E27FC236}">
                <a16:creationId xmlns:a16="http://schemas.microsoft.com/office/drawing/2014/main" id="{748CEBA3-75F4-C44D-B73D-0B702318674A}"/>
              </a:ext>
            </a:extLst>
          </p:cNvPr>
          <p:cNvSpPr>
            <a:spLocks noGrp="1"/>
          </p:cNvSpPr>
          <p:nvPr>
            <p:ph type="ftr" sz="quarter" idx="3"/>
          </p:nvPr>
        </p:nvSpPr>
        <p:spPr>
          <a:xfrm>
            <a:off x="583986" y="6356351"/>
            <a:ext cx="7340815" cy="365125"/>
          </a:xfrm>
          <a:prstGeom prst="rect">
            <a:avLst/>
          </a:prstGeom>
        </p:spPr>
        <p:txBody>
          <a:bodyPr vert="horz" lIns="91440" tIns="45720" rIns="91440" bIns="45720" rtlCol="0" anchor="ctr"/>
          <a:lstStyle>
            <a:lvl1pPr algn="l">
              <a:defRPr sz="1067">
                <a:solidFill>
                  <a:schemeClr val="tx1">
                    <a:tint val="75000"/>
                  </a:schemeClr>
                </a:solidFill>
                <a:latin typeface="Lub Dub Medium" panose="020B0603030403020204" pitchFamily="34" charset="77"/>
              </a:defRPr>
            </a:lvl1pPr>
          </a:lstStyle>
          <a:p>
            <a:endParaRPr lang="en-US" dirty="0"/>
          </a:p>
        </p:txBody>
      </p:sp>
      <p:sp>
        <p:nvSpPr>
          <p:cNvPr id="14" name="Slide Number Placeholder 5">
            <a:extLst>
              <a:ext uri="{FF2B5EF4-FFF2-40B4-BE49-F238E27FC236}">
                <a16:creationId xmlns:a16="http://schemas.microsoft.com/office/drawing/2014/main" id="{D30CDFCE-7C23-674A-B775-292BE8CCF39B}"/>
              </a:ext>
            </a:extLst>
          </p:cNvPr>
          <p:cNvSpPr>
            <a:spLocks noGrp="1"/>
          </p:cNvSpPr>
          <p:nvPr>
            <p:ph type="sldNum" sz="quarter" idx="4"/>
          </p:nvPr>
        </p:nvSpPr>
        <p:spPr>
          <a:xfrm>
            <a:off x="11420922" y="6356351"/>
            <a:ext cx="770189" cy="365125"/>
          </a:xfrm>
          <a:prstGeom prst="rect">
            <a:avLst/>
          </a:prstGeom>
        </p:spPr>
        <p:txBody>
          <a:bodyPr vert="horz" lIns="91440" tIns="45720" rIns="91440" bIns="45720" rtlCol="0" anchor="ctr"/>
          <a:lstStyle>
            <a:lvl1pPr algn="l">
              <a:defRPr sz="1067">
                <a:solidFill>
                  <a:schemeClr val="tx1">
                    <a:tint val="75000"/>
                  </a:schemeClr>
                </a:solidFill>
                <a:latin typeface="Lub Dub Medium" panose="020B0603030403020204" pitchFamily="34" charset="77"/>
              </a:defRPr>
            </a:lvl1pPr>
          </a:lstStyle>
          <a:p>
            <a:fld id="{0E35BBB0-73A1-954D-9854-C6F827AED934}" type="slidenum">
              <a:rPr lang="en-US" smtClean="0"/>
              <a:pPr/>
              <a:t>‹#›</a:t>
            </a:fld>
            <a:endParaRPr lang="en-US" dirty="0"/>
          </a:p>
        </p:txBody>
      </p:sp>
      <p:cxnSp>
        <p:nvCxnSpPr>
          <p:cNvPr id="15" name="Straight Connector 14">
            <a:extLst>
              <a:ext uri="{FF2B5EF4-FFF2-40B4-BE49-F238E27FC236}">
                <a16:creationId xmlns:a16="http://schemas.microsoft.com/office/drawing/2014/main" id="{FA568A94-D992-3F4C-9B74-91659939C96C}"/>
              </a:ext>
            </a:extLst>
          </p:cNvPr>
          <p:cNvCxnSpPr>
            <a:cxnSpLocks/>
          </p:cNvCxnSpPr>
          <p:nvPr userDrawn="1"/>
        </p:nvCxnSpPr>
        <p:spPr>
          <a:xfrm>
            <a:off x="11367911" y="6356351"/>
            <a:ext cx="0" cy="365125"/>
          </a:xfrm>
          <a:prstGeom prst="line">
            <a:avLst/>
          </a:prstGeom>
        </p:spPr>
        <p:style>
          <a:lnRef idx="1">
            <a:schemeClr val="accent1"/>
          </a:lnRef>
          <a:fillRef idx="0">
            <a:schemeClr val="accent1"/>
          </a:fillRef>
          <a:effectRef idx="0">
            <a:schemeClr val="accent1"/>
          </a:effectRef>
          <a:fontRef idx="minor">
            <a:schemeClr val="tx1"/>
          </a:fontRef>
        </p:style>
      </p:cxnSp>
      <p:sp>
        <p:nvSpPr>
          <p:cNvPr id="16" name="Picture Placeholder 10">
            <a:extLst>
              <a:ext uri="{FF2B5EF4-FFF2-40B4-BE49-F238E27FC236}">
                <a16:creationId xmlns:a16="http://schemas.microsoft.com/office/drawing/2014/main" id="{6AB790E6-53F5-E64B-BCDD-9FFA227D63B3}"/>
              </a:ext>
            </a:extLst>
          </p:cNvPr>
          <p:cNvSpPr>
            <a:spLocks noGrp="1"/>
          </p:cNvSpPr>
          <p:nvPr>
            <p:ph type="pic" sz="quarter" idx="12" hasCustomPrompt="1"/>
          </p:nvPr>
        </p:nvSpPr>
        <p:spPr>
          <a:xfrm>
            <a:off x="9902026" y="6356351"/>
            <a:ext cx="1326980" cy="365125"/>
          </a:xfrm>
        </p:spPr>
        <p:txBody>
          <a:bodyPr/>
          <a:lstStyle>
            <a:lvl1pPr>
              <a:defRPr>
                <a:solidFill>
                  <a:schemeClr val="accent4"/>
                </a:solidFill>
              </a:defRPr>
            </a:lvl1pPr>
          </a:lstStyle>
          <a:p>
            <a:r>
              <a:rPr lang="en-US" dirty="0"/>
              <a:t>Logo</a:t>
            </a:r>
          </a:p>
        </p:txBody>
      </p:sp>
      <p:sp>
        <p:nvSpPr>
          <p:cNvPr id="17" name="Text Placeholder 5">
            <a:extLst>
              <a:ext uri="{FF2B5EF4-FFF2-40B4-BE49-F238E27FC236}">
                <a16:creationId xmlns:a16="http://schemas.microsoft.com/office/drawing/2014/main" id="{B4FB5A2F-7334-4843-A818-7D4A8529D30C}"/>
              </a:ext>
            </a:extLst>
          </p:cNvPr>
          <p:cNvSpPr>
            <a:spLocks noGrp="1"/>
          </p:cNvSpPr>
          <p:nvPr>
            <p:ph type="body" sz="quarter" idx="13" hasCustomPrompt="1"/>
          </p:nvPr>
        </p:nvSpPr>
        <p:spPr>
          <a:xfrm>
            <a:off x="8248155" y="6356352"/>
            <a:ext cx="1600861" cy="365125"/>
          </a:xfrm>
        </p:spPr>
        <p:txBody>
          <a:bodyPr anchor="ctr">
            <a:normAutofit/>
          </a:bodyPr>
          <a:lstStyle>
            <a:lvl1pPr algn="r">
              <a:defRPr sz="1067">
                <a:solidFill>
                  <a:schemeClr val="accent4"/>
                </a:solidFill>
              </a:defRPr>
            </a:lvl1pPr>
          </a:lstStyle>
          <a:p>
            <a:pPr lvl="0"/>
            <a:r>
              <a:rPr lang="en-US" dirty="0"/>
              <a:t>Sponsored by:</a:t>
            </a:r>
          </a:p>
        </p:txBody>
      </p:sp>
      <p:sp>
        <p:nvSpPr>
          <p:cNvPr id="11" name="Text Placeholder 4">
            <a:extLst>
              <a:ext uri="{FF2B5EF4-FFF2-40B4-BE49-F238E27FC236}">
                <a16:creationId xmlns:a16="http://schemas.microsoft.com/office/drawing/2014/main" id="{07B8CBA4-47BB-754D-9401-004AE1AF2920}"/>
              </a:ext>
            </a:extLst>
          </p:cNvPr>
          <p:cNvSpPr>
            <a:spLocks noGrp="1"/>
          </p:cNvSpPr>
          <p:nvPr>
            <p:ph type="body" sz="quarter" idx="23" hasCustomPrompt="1"/>
          </p:nvPr>
        </p:nvSpPr>
        <p:spPr>
          <a:xfrm>
            <a:off x="592836" y="1440874"/>
            <a:ext cx="9096109" cy="428813"/>
          </a:xfrm>
        </p:spPr>
        <p:txBody>
          <a:bodyPr>
            <a:normAutofit/>
          </a:bodyPr>
          <a:lstStyle>
            <a:lvl1pPr>
              <a:defRPr sz="2133" b="1">
                <a:solidFill>
                  <a:schemeClr val="tx1"/>
                </a:solidFill>
              </a:defRPr>
            </a:lvl1pPr>
          </a:lstStyle>
          <a:p>
            <a:pPr lvl="0"/>
            <a:r>
              <a:rPr lang="en-US" dirty="0"/>
              <a:t>Subtitle is </a:t>
            </a:r>
            <a:r>
              <a:rPr lang="en-US" dirty="0" err="1"/>
              <a:t>Lub</a:t>
            </a:r>
            <a:r>
              <a:rPr lang="en-US" dirty="0"/>
              <a:t> Dub Bold at 16pt</a:t>
            </a:r>
          </a:p>
        </p:txBody>
      </p:sp>
      <p:pic>
        <p:nvPicPr>
          <p:cNvPr id="12" name="Picture 11">
            <a:extLst>
              <a:ext uri="{FF2B5EF4-FFF2-40B4-BE49-F238E27FC236}">
                <a16:creationId xmlns:a16="http://schemas.microsoft.com/office/drawing/2014/main" id="{D6DADFA7-6C6F-C64F-9925-C27F58B83D54}"/>
              </a:ext>
            </a:extLst>
          </p:cNvPr>
          <p:cNvPicPr>
            <a:picLocks noChangeAspect="1"/>
          </p:cNvPicPr>
          <p:nvPr userDrawn="1"/>
        </p:nvPicPr>
        <p:blipFill>
          <a:blip r:embed="rId2"/>
          <a:stretch>
            <a:fillRect/>
          </a:stretch>
        </p:blipFill>
        <p:spPr>
          <a:xfrm>
            <a:off x="11333528" y="123552"/>
            <a:ext cx="715037" cy="385661"/>
          </a:xfrm>
          <a:prstGeom prst="rect">
            <a:avLst/>
          </a:prstGeom>
        </p:spPr>
      </p:pic>
    </p:spTree>
    <p:extLst>
      <p:ext uri="{BB962C8B-B14F-4D97-AF65-F5344CB8AC3E}">
        <p14:creationId xmlns:p14="http://schemas.microsoft.com/office/powerpoint/2010/main" val="241630990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E1E45-132E-38A5-C09F-1DE2E101EC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G"/>
          </a:p>
        </p:txBody>
      </p:sp>
      <p:sp>
        <p:nvSpPr>
          <p:cNvPr id="3" name="Text Placeholder 2">
            <a:extLst>
              <a:ext uri="{FF2B5EF4-FFF2-40B4-BE49-F238E27FC236}">
                <a16:creationId xmlns:a16="http://schemas.microsoft.com/office/drawing/2014/main" id="{3127A3F3-A6BC-D02B-9EE8-EB46B80A416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1B0B79-7707-DBEA-C63B-109066075C18}"/>
              </a:ext>
            </a:extLst>
          </p:cNvPr>
          <p:cNvSpPr>
            <a:spLocks noGrp="1"/>
          </p:cNvSpPr>
          <p:nvPr>
            <p:ph type="dt" sz="half" idx="10"/>
          </p:nvPr>
        </p:nvSpPr>
        <p:spPr/>
        <p:txBody>
          <a:bodyPr/>
          <a:lstStyle/>
          <a:p>
            <a:fld id="{B526C263-E646-4C64-A25E-105754734155}" type="datetimeFigureOut">
              <a:rPr lang="en-NG" smtClean="0"/>
              <a:t>30/10/2025</a:t>
            </a:fld>
            <a:endParaRPr lang="en-NG"/>
          </a:p>
        </p:txBody>
      </p:sp>
      <p:sp>
        <p:nvSpPr>
          <p:cNvPr id="5" name="Footer Placeholder 4">
            <a:extLst>
              <a:ext uri="{FF2B5EF4-FFF2-40B4-BE49-F238E27FC236}">
                <a16:creationId xmlns:a16="http://schemas.microsoft.com/office/drawing/2014/main" id="{2FA728A1-524B-9363-B9C1-A8774B952E19}"/>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F82DD7DA-9F6C-CBA1-8914-E4C1519F04E8}"/>
              </a:ext>
            </a:extLst>
          </p:cNvPr>
          <p:cNvSpPr>
            <a:spLocks noGrp="1"/>
          </p:cNvSpPr>
          <p:nvPr>
            <p:ph type="sldNum" sz="quarter" idx="12"/>
          </p:nvPr>
        </p:nvSpPr>
        <p:spPr/>
        <p:txBody>
          <a:bodyPr/>
          <a:lstStyle/>
          <a:p>
            <a:fld id="{13A88082-22FC-4492-9A32-147B16D0A80B}" type="slidenum">
              <a:rPr lang="en-NG" smtClean="0"/>
              <a:t>‹#›</a:t>
            </a:fld>
            <a:endParaRPr lang="en-NG"/>
          </a:p>
        </p:txBody>
      </p:sp>
    </p:spTree>
    <p:extLst>
      <p:ext uri="{BB962C8B-B14F-4D97-AF65-F5344CB8AC3E}">
        <p14:creationId xmlns:p14="http://schemas.microsoft.com/office/powerpoint/2010/main" val="3838572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E8849-6DC9-3DE4-6B40-CE905FCF4FE5}"/>
              </a:ext>
            </a:extLst>
          </p:cNvPr>
          <p:cNvSpPr>
            <a:spLocks noGrp="1"/>
          </p:cNvSpPr>
          <p:nvPr>
            <p:ph type="title"/>
          </p:nvPr>
        </p:nvSpPr>
        <p:spPr/>
        <p:txBody>
          <a:bodyPr/>
          <a:lstStyle/>
          <a:p>
            <a:r>
              <a:rPr lang="en-US"/>
              <a:t>Click to edit Master title style</a:t>
            </a:r>
            <a:endParaRPr lang="en-NG"/>
          </a:p>
        </p:txBody>
      </p:sp>
      <p:sp>
        <p:nvSpPr>
          <p:cNvPr id="3" name="Content Placeholder 2">
            <a:extLst>
              <a:ext uri="{FF2B5EF4-FFF2-40B4-BE49-F238E27FC236}">
                <a16:creationId xmlns:a16="http://schemas.microsoft.com/office/drawing/2014/main" id="{9598448C-6CB0-9FD0-E0E5-DBB6184FBB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Content Placeholder 3">
            <a:extLst>
              <a:ext uri="{FF2B5EF4-FFF2-40B4-BE49-F238E27FC236}">
                <a16:creationId xmlns:a16="http://schemas.microsoft.com/office/drawing/2014/main" id="{75CAFE22-75F1-1777-D5B6-3156D49F29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5" name="Date Placeholder 4">
            <a:extLst>
              <a:ext uri="{FF2B5EF4-FFF2-40B4-BE49-F238E27FC236}">
                <a16:creationId xmlns:a16="http://schemas.microsoft.com/office/drawing/2014/main" id="{3F10DC69-0CFB-D163-F981-E539FEC41C52}"/>
              </a:ext>
            </a:extLst>
          </p:cNvPr>
          <p:cNvSpPr>
            <a:spLocks noGrp="1"/>
          </p:cNvSpPr>
          <p:nvPr>
            <p:ph type="dt" sz="half" idx="10"/>
          </p:nvPr>
        </p:nvSpPr>
        <p:spPr/>
        <p:txBody>
          <a:bodyPr/>
          <a:lstStyle/>
          <a:p>
            <a:fld id="{B526C263-E646-4C64-A25E-105754734155}" type="datetimeFigureOut">
              <a:rPr lang="en-NG" smtClean="0"/>
              <a:t>30/10/2025</a:t>
            </a:fld>
            <a:endParaRPr lang="en-NG"/>
          </a:p>
        </p:txBody>
      </p:sp>
      <p:sp>
        <p:nvSpPr>
          <p:cNvPr id="6" name="Footer Placeholder 5">
            <a:extLst>
              <a:ext uri="{FF2B5EF4-FFF2-40B4-BE49-F238E27FC236}">
                <a16:creationId xmlns:a16="http://schemas.microsoft.com/office/drawing/2014/main" id="{7BA7EF7E-C676-94B9-0E43-8F0CD86CBB73}"/>
              </a:ext>
            </a:extLst>
          </p:cNvPr>
          <p:cNvSpPr>
            <a:spLocks noGrp="1"/>
          </p:cNvSpPr>
          <p:nvPr>
            <p:ph type="ftr" sz="quarter" idx="11"/>
          </p:nvPr>
        </p:nvSpPr>
        <p:spPr/>
        <p:txBody>
          <a:bodyPr/>
          <a:lstStyle/>
          <a:p>
            <a:endParaRPr lang="en-NG"/>
          </a:p>
        </p:txBody>
      </p:sp>
      <p:sp>
        <p:nvSpPr>
          <p:cNvPr id="7" name="Slide Number Placeholder 6">
            <a:extLst>
              <a:ext uri="{FF2B5EF4-FFF2-40B4-BE49-F238E27FC236}">
                <a16:creationId xmlns:a16="http://schemas.microsoft.com/office/drawing/2014/main" id="{B4422EAD-8B5D-ADCB-DB45-ACE5F55E77FC}"/>
              </a:ext>
            </a:extLst>
          </p:cNvPr>
          <p:cNvSpPr>
            <a:spLocks noGrp="1"/>
          </p:cNvSpPr>
          <p:nvPr>
            <p:ph type="sldNum" sz="quarter" idx="12"/>
          </p:nvPr>
        </p:nvSpPr>
        <p:spPr/>
        <p:txBody>
          <a:bodyPr/>
          <a:lstStyle/>
          <a:p>
            <a:fld id="{13A88082-22FC-4492-9A32-147B16D0A80B}" type="slidenum">
              <a:rPr lang="en-NG" smtClean="0"/>
              <a:t>‹#›</a:t>
            </a:fld>
            <a:endParaRPr lang="en-NG"/>
          </a:p>
        </p:txBody>
      </p:sp>
    </p:spTree>
    <p:extLst>
      <p:ext uri="{BB962C8B-B14F-4D97-AF65-F5344CB8AC3E}">
        <p14:creationId xmlns:p14="http://schemas.microsoft.com/office/powerpoint/2010/main" val="338654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898F1-7578-D622-5FC2-474CBF56AD9B}"/>
              </a:ext>
            </a:extLst>
          </p:cNvPr>
          <p:cNvSpPr>
            <a:spLocks noGrp="1"/>
          </p:cNvSpPr>
          <p:nvPr>
            <p:ph type="title"/>
          </p:nvPr>
        </p:nvSpPr>
        <p:spPr>
          <a:xfrm>
            <a:off x="839788" y="365125"/>
            <a:ext cx="10515600" cy="1325563"/>
          </a:xfrm>
        </p:spPr>
        <p:txBody>
          <a:bodyPr/>
          <a:lstStyle/>
          <a:p>
            <a:r>
              <a:rPr lang="en-US"/>
              <a:t>Click to edit Master title style</a:t>
            </a:r>
            <a:endParaRPr lang="en-NG"/>
          </a:p>
        </p:txBody>
      </p:sp>
      <p:sp>
        <p:nvSpPr>
          <p:cNvPr id="3" name="Text Placeholder 2">
            <a:extLst>
              <a:ext uri="{FF2B5EF4-FFF2-40B4-BE49-F238E27FC236}">
                <a16:creationId xmlns:a16="http://schemas.microsoft.com/office/drawing/2014/main" id="{459BAB51-5293-E559-669A-D922DA84A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C6004-7E23-B84A-C1CD-0147CE57DE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5" name="Text Placeholder 4">
            <a:extLst>
              <a:ext uri="{FF2B5EF4-FFF2-40B4-BE49-F238E27FC236}">
                <a16:creationId xmlns:a16="http://schemas.microsoft.com/office/drawing/2014/main" id="{1187C4E5-0651-FAD8-8352-14ABFBBD72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C3A17F-1630-5E74-4640-23EBCB30AB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7" name="Date Placeholder 6">
            <a:extLst>
              <a:ext uri="{FF2B5EF4-FFF2-40B4-BE49-F238E27FC236}">
                <a16:creationId xmlns:a16="http://schemas.microsoft.com/office/drawing/2014/main" id="{672A0410-D09D-04E9-90AA-7B91435FF716}"/>
              </a:ext>
            </a:extLst>
          </p:cNvPr>
          <p:cNvSpPr>
            <a:spLocks noGrp="1"/>
          </p:cNvSpPr>
          <p:nvPr>
            <p:ph type="dt" sz="half" idx="10"/>
          </p:nvPr>
        </p:nvSpPr>
        <p:spPr/>
        <p:txBody>
          <a:bodyPr/>
          <a:lstStyle/>
          <a:p>
            <a:fld id="{B526C263-E646-4C64-A25E-105754734155}" type="datetimeFigureOut">
              <a:rPr lang="en-NG" smtClean="0"/>
              <a:t>30/10/2025</a:t>
            </a:fld>
            <a:endParaRPr lang="en-NG"/>
          </a:p>
        </p:txBody>
      </p:sp>
      <p:sp>
        <p:nvSpPr>
          <p:cNvPr id="8" name="Footer Placeholder 7">
            <a:extLst>
              <a:ext uri="{FF2B5EF4-FFF2-40B4-BE49-F238E27FC236}">
                <a16:creationId xmlns:a16="http://schemas.microsoft.com/office/drawing/2014/main" id="{D4DA8C00-2AA9-D3AD-5C60-BDA4422B050A}"/>
              </a:ext>
            </a:extLst>
          </p:cNvPr>
          <p:cNvSpPr>
            <a:spLocks noGrp="1"/>
          </p:cNvSpPr>
          <p:nvPr>
            <p:ph type="ftr" sz="quarter" idx="11"/>
          </p:nvPr>
        </p:nvSpPr>
        <p:spPr/>
        <p:txBody>
          <a:bodyPr/>
          <a:lstStyle/>
          <a:p>
            <a:endParaRPr lang="en-NG"/>
          </a:p>
        </p:txBody>
      </p:sp>
      <p:sp>
        <p:nvSpPr>
          <p:cNvPr id="9" name="Slide Number Placeholder 8">
            <a:extLst>
              <a:ext uri="{FF2B5EF4-FFF2-40B4-BE49-F238E27FC236}">
                <a16:creationId xmlns:a16="http://schemas.microsoft.com/office/drawing/2014/main" id="{3E41EEE8-86B5-F807-4901-E634BBC15F10}"/>
              </a:ext>
            </a:extLst>
          </p:cNvPr>
          <p:cNvSpPr>
            <a:spLocks noGrp="1"/>
          </p:cNvSpPr>
          <p:nvPr>
            <p:ph type="sldNum" sz="quarter" idx="12"/>
          </p:nvPr>
        </p:nvSpPr>
        <p:spPr/>
        <p:txBody>
          <a:bodyPr/>
          <a:lstStyle/>
          <a:p>
            <a:fld id="{13A88082-22FC-4492-9A32-147B16D0A80B}" type="slidenum">
              <a:rPr lang="en-NG" smtClean="0"/>
              <a:t>‹#›</a:t>
            </a:fld>
            <a:endParaRPr lang="en-NG"/>
          </a:p>
        </p:txBody>
      </p:sp>
    </p:spTree>
    <p:extLst>
      <p:ext uri="{BB962C8B-B14F-4D97-AF65-F5344CB8AC3E}">
        <p14:creationId xmlns:p14="http://schemas.microsoft.com/office/powerpoint/2010/main" val="180558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97A4-5010-E1C8-DBB2-75B216EBF27A}"/>
              </a:ext>
            </a:extLst>
          </p:cNvPr>
          <p:cNvSpPr>
            <a:spLocks noGrp="1"/>
          </p:cNvSpPr>
          <p:nvPr>
            <p:ph type="title"/>
          </p:nvPr>
        </p:nvSpPr>
        <p:spPr/>
        <p:txBody>
          <a:bodyPr/>
          <a:lstStyle/>
          <a:p>
            <a:r>
              <a:rPr lang="en-US"/>
              <a:t>Click to edit Master title style</a:t>
            </a:r>
            <a:endParaRPr lang="en-NG"/>
          </a:p>
        </p:txBody>
      </p:sp>
      <p:sp>
        <p:nvSpPr>
          <p:cNvPr id="3" name="Date Placeholder 2">
            <a:extLst>
              <a:ext uri="{FF2B5EF4-FFF2-40B4-BE49-F238E27FC236}">
                <a16:creationId xmlns:a16="http://schemas.microsoft.com/office/drawing/2014/main" id="{CF4170F0-215F-2124-1A65-23A18A106ADF}"/>
              </a:ext>
            </a:extLst>
          </p:cNvPr>
          <p:cNvSpPr>
            <a:spLocks noGrp="1"/>
          </p:cNvSpPr>
          <p:nvPr>
            <p:ph type="dt" sz="half" idx="10"/>
          </p:nvPr>
        </p:nvSpPr>
        <p:spPr/>
        <p:txBody>
          <a:bodyPr/>
          <a:lstStyle/>
          <a:p>
            <a:fld id="{B526C263-E646-4C64-A25E-105754734155}" type="datetimeFigureOut">
              <a:rPr lang="en-NG" smtClean="0"/>
              <a:t>30/10/2025</a:t>
            </a:fld>
            <a:endParaRPr lang="en-NG"/>
          </a:p>
        </p:txBody>
      </p:sp>
      <p:sp>
        <p:nvSpPr>
          <p:cNvPr id="4" name="Footer Placeholder 3">
            <a:extLst>
              <a:ext uri="{FF2B5EF4-FFF2-40B4-BE49-F238E27FC236}">
                <a16:creationId xmlns:a16="http://schemas.microsoft.com/office/drawing/2014/main" id="{8FA9FA32-682F-B43F-1E1D-799A02782DD6}"/>
              </a:ext>
            </a:extLst>
          </p:cNvPr>
          <p:cNvSpPr>
            <a:spLocks noGrp="1"/>
          </p:cNvSpPr>
          <p:nvPr>
            <p:ph type="ftr" sz="quarter" idx="11"/>
          </p:nvPr>
        </p:nvSpPr>
        <p:spPr/>
        <p:txBody>
          <a:bodyPr/>
          <a:lstStyle/>
          <a:p>
            <a:endParaRPr lang="en-NG"/>
          </a:p>
        </p:txBody>
      </p:sp>
      <p:sp>
        <p:nvSpPr>
          <p:cNvPr id="5" name="Slide Number Placeholder 4">
            <a:extLst>
              <a:ext uri="{FF2B5EF4-FFF2-40B4-BE49-F238E27FC236}">
                <a16:creationId xmlns:a16="http://schemas.microsoft.com/office/drawing/2014/main" id="{9AD1341F-AE2D-EDC6-70EE-E578FDB2118D}"/>
              </a:ext>
            </a:extLst>
          </p:cNvPr>
          <p:cNvSpPr>
            <a:spLocks noGrp="1"/>
          </p:cNvSpPr>
          <p:nvPr>
            <p:ph type="sldNum" sz="quarter" idx="12"/>
          </p:nvPr>
        </p:nvSpPr>
        <p:spPr/>
        <p:txBody>
          <a:bodyPr/>
          <a:lstStyle/>
          <a:p>
            <a:fld id="{13A88082-22FC-4492-9A32-147B16D0A80B}" type="slidenum">
              <a:rPr lang="en-NG" smtClean="0"/>
              <a:t>‹#›</a:t>
            </a:fld>
            <a:endParaRPr lang="en-NG"/>
          </a:p>
        </p:txBody>
      </p:sp>
    </p:spTree>
    <p:extLst>
      <p:ext uri="{BB962C8B-B14F-4D97-AF65-F5344CB8AC3E}">
        <p14:creationId xmlns:p14="http://schemas.microsoft.com/office/powerpoint/2010/main" val="476014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8D6A7-CB8B-C683-CF08-DCCB8FC93425}"/>
              </a:ext>
            </a:extLst>
          </p:cNvPr>
          <p:cNvSpPr>
            <a:spLocks noGrp="1"/>
          </p:cNvSpPr>
          <p:nvPr>
            <p:ph type="dt" sz="half" idx="10"/>
          </p:nvPr>
        </p:nvSpPr>
        <p:spPr/>
        <p:txBody>
          <a:bodyPr/>
          <a:lstStyle/>
          <a:p>
            <a:fld id="{B526C263-E646-4C64-A25E-105754734155}" type="datetimeFigureOut">
              <a:rPr lang="en-NG" smtClean="0"/>
              <a:t>30/10/2025</a:t>
            </a:fld>
            <a:endParaRPr lang="en-NG"/>
          </a:p>
        </p:txBody>
      </p:sp>
      <p:sp>
        <p:nvSpPr>
          <p:cNvPr id="3" name="Footer Placeholder 2">
            <a:extLst>
              <a:ext uri="{FF2B5EF4-FFF2-40B4-BE49-F238E27FC236}">
                <a16:creationId xmlns:a16="http://schemas.microsoft.com/office/drawing/2014/main" id="{7494A79F-9659-B0CF-927E-1CF9897F4A29}"/>
              </a:ext>
            </a:extLst>
          </p:cNvPr>
          <p:cNvSpPr>
            <a:spLocks noGrp="1"/>
          </p:cNvSpPr>
          <p:nvPr>
            <p:ph type="ftr" sz="quarter" idx="11"/>
          </p:nvPr>
        </p:nvSpPr>
        <p:spPr/>
        <p:txBody>
          <a:bodyPr/>
          <a:lstStyle/>
          <a:p>
            <a:endParaRPr lang="en-NG"/>
          </a:p>
        </p:txBody>
      </p:sp>
      <p:sp>
        <p:nvSpPr>
          <p:cNvPr id="4" name="Slide Number Placeholder 3">
            <a:extLst>
              <a:ext uri="{FF2B5EF4-FFF2-40B4-BE49-F238E27FC236}">
                <a16:creationId xmlns:a16="http://schemas.microsoft.com/office/drawing/2014/main" id="{9E7699C7-327A-8EC8-A3BC-0FD94B45C984}"/>
              </a:ext>
            </a:extLst>
          </p:cNvPr>
          <p:cNvSpPr>
            <a:spLocks noGrp="1"/>
          </p:cNvSpPr>
          <p:nvPr>
            <p:ph type="sldNum" sz="quarter" idx="12"/>
          </p:nvPr>
        </p:nvSpPr>
        <p:spPr/>
        <p:txBody>
          <a:bodyPr/>
          <a:lstStyle/>
          <a:p>
            <a:fld id="{13A88082-22FC-4492-9A32-147B16D0A80B}" type="slidenum">
              <a:rPr lang="en-NG" smtClean="0"/>
              <a:t>‹#›</a:t>
            </a:fld>
            <a:endParaRPr lang="en-NG"/>
          </a:p>
        </p:txBody>
      </p:sp>
    </p:spTree>
    <p:extLst>
      <p:ext uri="{BB962C8B-B14F-4D97-AF65-F5344CB8AC3E}">
        <p14:creationId xmlns:p14="http://schemas.microsoft.com/office/powerpoint/2010/main" val="3836937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4014B-3A53-E888-E9F7-87544CC9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G"/>
          </a:p>
        </p:txBody>
      </p:sp>
      <p:sp>
        <p:nvSpPr>
          <p:cNvPr id="3" name="Content Placeholder 2">
            <a:extLst>
              <a:ext uri="{FF2B5EF4-FFF2-40B4-BE49-F238E27FC236}">
                <a16:creationId xmlns:a16="http://schemas.microsoft.com/office/drawing/2014/main" id="{2468FD9B-5CA0-4289-A4A4-62DC8685C2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Text Placeholder 3">
            <a:extLst>
              <a:ext uri="{FF2B5EF4-FFF2-40B4-BE49-F238E27FC236}">
                <a16:creationId xmlns:a16="http://schemas.microsoft.com/office/drawing/2014/main" id="{26CBC4BE-66D9-0E23-D1CA-CB054AE997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D21F9-17C6-6DF6-9FDB-B857D2C832BF}"/>
              </a:ext>
            </a:extLst>
          </p:cNvPr>
          <p:cNvSpPr>
            <a:spLocks noGrp="1"/>
          </p:cNvSpPr>
          <p:nvPr>
            <p:ph type="dt" sz="half" idx="10"/>
          </p:nvPr>
        </p:nvSpPr>
        <p:spPr/>
        <p:txBody>
          <a:bodyPr/>
          <a:lstStyle/>
          <a:p>
            <a:fld id="{B526C263-E646-4C64-A25E-105754734155}" type="datetimeFigureOut">
              <a:rPr lang="en-NG" smtClean="0"/>
              <a:t>30/10/2025</a:t>
            </a:fld>
            <a:endParaRPr lang="en-NG"/>
          </a:p>
        </p:txBody>
      </p:sp>
      <p:sp>
        <p:nvSpPr>
          <p:cNvPr id="6" name="Footer Placeholder 5">
            <a:extLst>
              <a:ext uri="{FF2B5EF4-FFF2-40B4-BE49-F238E27FC236}">
                <a16:creationId xmlns:a16="http://schemas.microsoft.com/office/drawing/2014/main" id="{6B2116DC-F50D-66C6-1667-C6D3245A8CA4}"/>
              </a:ext>
            </a:extLst>
          </p:cNvPr>
          <p:cNvSpPr>
            <a:spLocks noGrp="1"/>
          </p:cNvSpPr>
          <p:nvPr>
            <p:ph type="ftr" sz="quarter" idx="11"/>
          </p:nvPr>
        </p:nvSpPr>
        <p:spPr/>
        <p:txBody>
          <a:bodyPr/>
          <a:lstStyle/>
          <a:p>
            <a:endParaRPr lang="en-NG"/>
          </a:p>
        </p:txBody>
      </p:sp>
      <p:sp>
        <p:nvSpPr>
          <p:cNvPr id="7" name="Slide Number Placeholder 6">
            <a:extLst>
              <a:ext uri="{FF2B5EF4-FFF2-40B4-BE49-F238E27FC236}">
                <a16:creationId xmlns:a16="http://schemas.microsoft.com/office/drawing/2014/main" id="{257239F8-D554-6144-BBCA-603C56B77165}"/>
              </a:ext>
            </a:extLst>
          </p:cNvPr>
          <p:cNvSpPr>
            <a:spLocks noGrp="1"/>
          </p:cNvSpPr>
          <p:nvPr>
            <p:ph type="sldNum" sz="quarter" idx="12"/>
          </p:nvPr>
        </p:nvSpPr>
        <p:spPr/>
        <p:txBody>
          <a:bodyPr/>
          <a:lstStyle/>
          <a:p>
            <a:fld id="{13A88082-22FC-4492-9A32-147B16D0A80B}" type="slidenum">
              <a:rPr lang="en-NG" smtClean="0"/>
              <a:t>‹#›</a:t>
            </a:fld>
            <a:endParaRPr lang="en-NG"/>
          </a:p>
        </p:txBody>
      </p:sp>
    </p:spTree>
    <p:extLst>
      <p:ext uri="{BB962C8B-B14F-4D97-AF65-F5344CB8AC3E}">
        <p14:creationId xmlns:p14="http://schemas.microsoft.com/office/powerpoint/2010/main" val="128021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2DD1D-4B1D-DEA4-20E8-01A262B4DD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G"/>
          </a:p>
        </p:txBody>
      </p:sp>
      <p:sp>
        <p:nvSpPr>
          <p:cNvPr id="3" name="Picture Placeholder 2">
            <a:extLst>
              <a:ext uri="{FF2B5EF4-FFF2-40B4-BE49-F238E27FC236}">
                <a16:creationId xmlns:a16="http://schemas.microsoft.com/office/drawing/2014/main" id="{BD44242C-A3CF-7A0D-447B-BED5923A59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G"/>
          </a:p>
        </p:txBody>
      </p:sp>
      <p:sp>
        <p:nvSpPr>
          <p:cNvPr id="4" name="Text Placeholder 3">
            <a:extLst>
              <a:ext uri="{FF2B5EF4-FFF2-40B4-BE49-F238E27FC236}">
                <a16:creationId xmlns:a16="http://schemas.microsoft.com/office/drawing/2014/main" id="{AAC164D2-3317-B5B3-096B-41C08FB16C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B0F48D-4D21-9E16-398F-723D5AF26382}"/>
              </a:ext>
            </a:extLst>
          </p:cNvPr>
          <p:cNvSpPr>
            <a:spLocks noGrp="1"/>
          </p:cNvSpPr>
          <p:nvPr>
            <p:ph type="dt" sz="half" idx="10"/>
          </p:nvPr>
        </p:nvSpPr>
        <p:spPr/>
        <p:txBody>
          <a:bodyPr/>
          <a:lstStyle/>
          <a:p>
            <a:fld id="{B526C263-E646-4C64-A25E-105754734155}" type="datetimeFigureOut">
              <a:rPr lang="en-NG" smtClean="0"/>
              <a:t>30/10/2025</a:t>
            </a:fld>
            <a:endParaRPr lang="en-NG"/>
          </a:p>
        </p:txBody>
      </p:sp>
      <p:sp>
        <p:nvSpPr>
          <p:cNvPr id="6" name="Footer Placeholder 5">
            <a:extLst>
              <a:ext uri="{FF2B5EF4-FFF2-40B4-BE49-F238E27FC236}">
                <a16:creationId xmlns:a16="http://schemas.microsoft.com/office/drawing/2014/main" id="{571C4B59-0D8C-5E83-93FE-84787F5DEA0D}"/>
              </a:ext>
            </a:extLst>
          </p:cNvPr>
          <p:cNvSpPr>
            <a:spLocks noGrp="1"/>
          </p:cNvSpPr>
          <p:nvPr>
            <p:ph type="ftr" sz="quarter" idx="11"/>
          </p:nvPr>
        </p:nvSpPr>
        <p:spPr/>
        <p:txBody>
          <a:bodyPr/>
          <a:lstStyle/>
          <a:p>
            <a:endParaRPr lang="en-NG"/>
          </a:p>
        </p:txBody>
      </p:sp>
      <p:sp>
        <p:nvSpPr>
          <p:cNvPr id="7" name="Slide Number Placeholder 6">
            <a:extLst>
              <a:ext uri="{FF2B5EF4-FFF2-40B4-BE49-F238E27FC236}">
                <a16:creationId xmlns:a16="http://schemas.microsoft.com/office/drawing/2014/main" id="{76E9FE92-3FA9-8C14-4324-DC014D913553}"/>
              </a:ext>
            </a:extLst>
          </p:cNvPr>
          <p:cNvSpPr>
            <a:spLocks noGrp="1"/>
          </p:cNvSpPr>
          <p:nvPr>
            <p:ph type="sldNum" sz="quarter" idx="12"/>
          </p:nvPr>
        </p:nvSpPr>
        <p:spPr/>
        <p:txBody>
          <a:bodyPr/>
          <a:lstStyle/>
          <a:p>
            <a:fld id="{13A88082-22FC-4492-9A32-147B16D0A80B}" type="slidenum">
              <a:rPr lang="en-NG" smtClean="0"/>
              <a:t>‹#›</a:t>
            </a:fld>
            <a:endParaRPr lang="en-NG"/>
          </a:p>
        </p:txBody>
      </p:sp>
    </p:spTree>
    <p:extLst>
      <p:ext uri="{BB962C8B-B14F-4D97-AF65-F5344CB8AC3E}">
        <p14:creationId xmlns:p14="http://schemas.microsoft.com/office/powerpoint/2010/main" val="3141470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712C0F-0FC3-2950-CD16-FF8567048D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G"/>
          </a:p>
        </p:txBody>
      </p:sp>
      <p:sp>
        <p:nvSpPr>
          <p:cNvPr id="3" name="Text Placeholder 2">
            <a:extLst>
              <a:ext uri="{FF2B5EF4-FFF2-40B4-BE49-F238E27FC236}">
                <a16:creationId xmlns:a16="http://schemas.microsoft.com/office/drawing/2014/main" id="{F28CE86D-F6A8-E61E-4670-54659587B3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61A9AF70-BB6A-594B-C4FE-86AC91114F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526C263-E646-4C64-A25E-105754734155}" type="datetimeFigureOut">
              <a:rPr lang="en-NG" smtClean="0"/>
              <a:t>30/10/2025</a:t>
            </a:fld>
            <a:endParaRPr lang="en-NG"/>
          </a:p>
        </p:txBody>
      </p:sp>
      <p:sp>
        <p:nvSpPr>
          <p:cNvPr id="5" name="Footer Placeholder 4">
            <a:extLst>
              <a:ext uri="{FF2B5EF4-FFF2-40B4-BE49-F238E27FC236}">
                <a16:creationId xmlns:a16="http://schemas.microsoft.com/office/drawing/2014/main" id="{85944D84-4AEF-FE27-47F9-C72399CC41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G"/>
          </a:p>
        </p:txBody>
      </p:sp>
      <p:sp>
        <p:nvSpPr>
          <p:cNvPr id="6" name="Slide Number Placeholder 5">
            <a:extLst>
              <a:ext uri="{FF2B5EF4-FFF2-40B4-BE49-F238E27FC236}">
                <a16:creationId xmlns:a16="http://schemas.microsoft.com/office/drawing/2014/main" id="{3399A811-F0E5-2BDD-9BD6-E61A9F7242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A88082-22FC-4492-9A32-147B16D0A80B}" type="slidenum">
              <a:rPr lang="en-NG" smtClean="0"/>
              <a:t>‹#›</a:t>
            </a:fld>
            <a:endParaRPr lang="en-NG"/>
          </a:p>
        </p:txBody>
      </p:sp>
    </p:spTree>
    <p:extLst>
      <p:ext uri="{BB962C8B-B14F-4D97-AF65-F5344CB8AC3E}">
        <p14:creationId xmlns:p14="http://schemas.microsoft.com/office/powerpoint/2010/main" val="167145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1F298F-2926-421B-9157-12AEA65F67F4}" type="datetimeFigureOut">
              <a:rPr lang="en-US" smtClean="0"/>
              <a:t>10/30/2025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8DCBD-BD97-48CE-BA4B-7EA2CB83BA1A}" type="slidenum">
              <a:rPr lang="en-US" smtClean="0"/>
              <a:t>‹#›</a:t>
            </a:fld>
            <a:endParaRPr lang="en-US"/>
          </a:p>
        </p:txBody>
      </p:sp>
    </p:spTree>
    <p:extLst>
      <p:ext uri="{BB962C8B-B14F-4D97-AF65-F5344CB8AC3E}">
        <p14:creationId xmlns:p14="http://schemas.microsoft.com/office/powerpoint/2010/main" val="38740231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76.jpeg"/><Relationship Id="rId7" Type="http://schemas.openxmlformats.org/officeDocument/2006/relationships/diagramColors" Target="../diagrams/colors1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4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hyperlink" Target="https://doi.org/10.1002/wcms.1597" TargetMode="Externa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image" Target="../media/image173.jpeg"/><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6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68.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doi.org/10.1002/wcms.1597"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AE394F-AFF1-4485-AF1F-7387A2F04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Chemical Compounds">
            <a:extLst>
              <a:ext uri="{FF2B5EF4-FFF2-40B4-BE49-F238E27FC236}">
                <a16:creationId xmlns:a16="http://schemas.microsoft.com/office/drawing/2014/main" id="{4177984E-C3E7-5B28-DBA2-27412A5EC3D0}"/>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a:fill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A47CC0-C2A3-E33E-40E5-BA195F6A0B49}"/>
              </a:ext>
            </a:extLst>
          </p:cNvPr>
          <p:cNvSpPr>
            <a:spLocks noGrp="1"/>
          </p:cNvSpPr>
          <p:nvPr>
            <p:ph type="ctrTitle"/>
          </p:nvPr>
        </p:nvSpPr>
        <p:spPr>
          <a:xfrm>
            <a:off x="321733" y="554845"/>
            <a:ext cx="10656891" cy="3902673"/>
          </a:xfrm>
        </p:spPr>
        <p:txBody>
          <a:bodyPr anchor="t">
            <a:normAutofit/>
          </a:bodyPr>
          <a:lstStyle/>
          <a:p>
            <a:pPr algn="l"/>
            <a:r>
              <a:rPr lang="en-US" sz="5200">
                <a:solidFill>
                  <a:srgbClr val="FFFFFF"/>
                </a:solidFill>
              </a:rPr>
              <a:t>Artificial Intelligence in Drug Repurposing</a:t>
            </a:r>
            <a:endParaRPr lang="en-NG" sz="5200">
              <a:solidFill>
                <a:srgbClr val="FFFFFF"/>
              </a:solidFill>
            </a:endParaRPr>
          </a:p>
        </p:txBody>
      </p:sp>
      <p:sp>
        <p:nvSpPr>
          <p:cNvPr id="13" name="Rectangle 12">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7" y="4704862"/>
            <a:ext cx="12191999" cy="2155484"/>
          </a:xfrm>
          <a:prstGeom prst="rect">
            <a:avLst/>
          </a:prstGeom>
          <a:gradFill flip="none" rotWithShape="1">
            <a:gsLst>
              <a:gs pos="59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B64F2417-FF06-B83C-97DB-24143C1218E1}"/>
              </a:ext>
            </a:extLst>
          </p:cNvPr>
          <p:cNvSpPr>
            <a:spLocks noGrp="1"/>
          </p:cNvSpPr>
          <p:nvPr>
            <p:ph type="subTitle" idx="1"/>
          </p:nvPr>
        </p:nvSpPr>
        <p:spPr>
          <a:xfrm>
            <a:off x="544123" y="5839035"/>
            <a:ext cx="10678296" cy="1175039"/>
          </a:xfrm>
        </p:spPr>
        <p:txBody>
          <a:bodyPr anchor="b">
            <a:normAutofit/>
          </a:bodyPr>
          <a:lstStyle/>
          <a:p>
            <a:pPr lvl="0">
              <a:spcBef>
                <a:spcPts val="0"/>
              </a:spcBef>
              <a:defRPr/>
            </a:pPr>
            <a:r>
              <a:rPr lang="en-US" b="1" dirty="0">
                <a:solidFill>
                  <a:srgbClr val="FF0000"/>
                </a:solidFill>
                <a:latin typeface="Swis721 BT"/>
              </a:rPr>
              <a:t>Prof. Godsent C Isiguzo </a:t>
            </a:r>
          </a:p>
          <a:p>
            <a:pPr lvl="0">
              <a:spcBef>
                <a:spcPts val="0"/>
              </a:spcBef>
              <a:defRPr/>
            </a:pPr>
            <a:r>
              <a:rPr lang="en-US" b="1" dirty="0">
                <a:solidFill>
                  <a:srgbClr val="FF0000"/>
                </a:solidFill>
                <a:latin typeface="Swis721 BT"/>
              </a:rPr>
              <a:t>MD, PhD, FWACP,, FNCS, FESC, ISHF</a:t>
            </a:r>
          </a:p>
          <a:p>
            <a:pPr lvl="0">
              <a:spcBef>
                <a:spcPts val="0"/>
              </a:spcBef>
              <a:defRPr/>
            </a:pPr>
            <a:r>
              <a:rPr lang="en-US" b="1" dirty="0">
                <a:solidFill>
                  <a:srgbClr val="FF0000"/>
                </a:solidFill>
                <a:latin typeface="Swis721 BT"/>
              </a:rPr>
              <a:t>Alex Ekwueme Federal University/University Teaching Hospital Abakaliki</a:t>
            </a:r>
          </a:p>
          <a:p>
            <a:pPr algn="l"/>
            <a:endParaRPr lang="en-NG" dirty="0">
              <a:solidFill>
                <a:srgbClr val="FFFFFF"/>
              </a:solidFill>
            </a:endParaRPr>
          </a:p>
        </p:txBody>
      </p:sp>
    </p:spTree>
    <p:extLst>
      <p:ext uri="{BB962C8B-B14F-4D97-AF65-F5344CB8AC3E}">
        <p14:creationId xmlns:p14="http://schemas.microsoft.com/office/powerpoint/2010/main" val="37501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896" y="-77273"/>
            <a:ext cx="7790645" cy="1325563"/>
          </a:xfrm>
        </p:spPr>
        <p:txBody>
          <a:bodyPr/>
          <a:lstStyle/>
          <a:p>
            <a:r>
              <a:rPr lang="en-US" dirty="0"/>
              <a:t>Omics in pathology and pharmacology: The new normal</a:t>
            </a:r>
          </a:p>
        </p:txBody>
      </p:sp>
      <p:pic>
        <p:nvPicPr>
          <p:cNvPr id="5" name="Content Placeholder 4"/>
          <p:cNvPicPr>
            <a:picLocks noGrp="1" noChangeAspect="1"/>
          </p:cNvPicPr>
          <p:nvPr>
            <p:ph idx="1"/>
          </p:nvPr>
        </p:nvPicPr>
        <p:blipFill>
          <a:blip r:embed="rId3"/>
          <a:stretch>
            <a:fillRect/>
          </a:stretch>
        </p:blipFill>
        <p:spPr>
          <a:xfrm>
            <a:off x="244699" y="1325563"/>
            <a:ext cx="9370078" cy="5412625"/>
          </a:xfrm>
          <a:prstGeom prst="rect">
            <a:avLst/>
          </a:prstGeom>
        </p:spPr>
      </p:pic>
      <p:sp>
        <p:nvSpPr>
          <p:cNvPr id="7" name="Down Arrow 6"/>
          <p:cNvSpPr/>
          <p:nvPr/>
        </p:nvSpPr>
        <p:spPr>
          <a:xfrm>
            <a:off x="10536206" y="1996137"/>
            <a:ext cx="707908" cy="10689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981126" y="1009633"/>
            <a:ext cx="2086378" cy="830997"/>
          </a:xfrm>
          <a:prstGeom prst="rect">
            <a:avLst/>
          </a:prstGeom>
          <a:noFill/>
        </p:spPr>
        <p:txBody>
          <a:bodyPr wrap="square" rtlCol="0">
            <a:spAutoFit/>
          </a:bodyPr>
          <a:lstStyle/>
          <a:p>
            <a:r>
              <a:rPr lang="en-US" sz="2400" b="1" dirty="0"/>
              <a:t>Current global approach</a:t>
            </a:r>
          </a:p>
        </p:txBody>
      </p:sp>
      <p:sp>
        <p:nvSpPr>
          <p:cNvPr id="11" name="Up Arrow 10"/>
          <p:cNvSpPr/>
          <p:nvPr/>
        </p:nvSpPr>
        <p:spPr>
          <a:xfrm>
            <a:off x="10638807" y="3973277"/>
            <a:ext cx="605307" cy="133281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723549" y="5434886"/>
            <a:ext cx="2459865" cy="830997"/>
          </a:xfrm>
          <a:prstGeom prst="rect">
            <a:avLst/>
          </a:prstGeom>
          <a:noFill/>
        </p:spPr>
        <p:txBody>
          <a:bodyPr wrap="square" rtlCol="0">
            <a:spAutoFit/>
          </a:bodyPr>
          <a:lstStyle/>
          <a:p>
            <a:r>
              <a:rPr lang="en-US" sz="2400" b="1" dirty="0"/>
              <a:t>Current Approach in Africa</a:t>
            </a:r>
          </a:p>
        </p:txBody>
      </p:sp>
    </p:spTree>
    <p:extLst>
      <p:ext uri="{BB962C8B-B14F-4D97-AF65-F5344CB8AC3E}">
        <p14:creationId xmlns:p14="http://schemas.microsoft.com/office/powerpoint/2010/main" val="3543275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7172" y="49593"/>
            <a:ext cx="1954828" cy="1325563"/>
          </a:xfrm>
        </p:spPr>
        <p:txBody>
          <a:bodyPr>
            <a:normAutofit/>
          </a:bodyPr>
          <a:lstStyle/>
          <a:p>
            <a:r>
              <a:rPr lang="en-US" sz="3200" b="1" dirty="0"/>
              <a:t>Europe 15 years ago</a:t>
            </a:r>
          </a:p>
        </p:txBody>
      </p:sp>
      <p:pic>
        <p:nvPicPr>
          <p:cNvPr id="4" name="Content Placeholder 3"/>
          <p:cNvPicPr>
            <a:picLocks noGrp="1" noChangeAspect="1"/>
          </p:cNvPicPr>
          <p:nvPr>
            <p:ph idx="1"/>
          </p:nvPr>
        </p:nvPicPr>
        <p:blipFill>
          <a:blip r:embed="rId3"/>
          <a:stretch>
            <a:fillRect/>
          </a:stretch>
        </p:blipFill>
        <p:spPr>
          <a:xfrm>
            <a:off x="0" y="49593"/>
            <a:ext cx="10237172" cy="6848562"/>
          </a:xfrm>
          <a:prstGeom prst="rect">
            <a:avLst/>
          </a:prstGeom>
        </p:spPr>
      </p:pic>
      <p:sp>
        <p:nvSpPr>
          <p:cNvPr id="3" name="TextBox 2"/>
          <p:cNvSpPr txBox="1"/>
          <p:nvPr/>
        </p:nvSpPr>
        <p:spPr>
          <a:xfrm>
            <a:off x="10237172" y="5473005"/>
            <a:ext cx="1954828" cy="1384995"/>
          </a:xfrm>
          <a:prstGeom prst="rect">
            <a:avLst/>
          </a:prstGeom>
          <a:noFill/>
        </p:spPr>
        <p:txBody>
          <a:bodyPr wrap="square" rtlCol="0">
            <a:spAutoFit/>
          </a:bodyPr>
          <a:lstStyle/>
          <a:p>
            <a:r>
              <a:rPr lang="en-US" sz="1400" b="1" dirty="0"/>
              <a:t>O’Donnell, C.J. (2011). Genomics of cardiovascular disease. </a:t>
            </a:r>
            <a:r>
              <a:rPr lang="en-US" sz="1400" b="1" i="1" dirty="0"/>
              <a:t>New England Journal of Medicine,</a:t>
            </a:r>
            <a:r>
              <a:rPr lang="en-US" sz="1400" b="1" dirty="0"/>
              <a:t> 2098–2109</a:t>
            </a:r>
          </a:p>
        </p:txBody>
      </p:sp>
    </p:spTree>
    <p:extLst>
      <p:ext uri="{BB962C8B-B14F-4D97-AF65-F5344CB8AC3E}">
        <p14:creationId xmlns:p14="http://schemas.microsoft.com/office/powerpoint/2010/main" val="1163846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0"/>
            <a:ext cx="10314368" cy="785611"/>
          </a:xfrm>
        </p:spPr>
        <p:txBody>
          <a:bodyPr/>
          <a:lstStyle/>
          <a:p>
            <a:r>
              <a:rPr lang="en-US" dirty="0"/>
              <a:t>Bridging the Genomic gap</a:t>
            </a:r>
          </a:p>
        </p:txBody>
      </p:sp>
      <p:pic>
        <p:nvPicPr>
          <p:cNvPr id="4" name="Content Placeholder 3"/>
          <p:cNvPicPr>
            <a:picLocks noGrp="1" noChangeAspect="1"/>
          </p:cNvPicPr>
          <p:nvPr>
            <p:ph idx="1"/>
          </p:nvPr>
        </p:nvPicPr>
        <p:blipFill>
          <a:blip r:embed="rId3"/>
          <a:stretch>
            <a:fillRect/>
          </a:stretch>
        </p:blipFill>
        <p:spPr>
          <a:xfrm>
            <a:off x="640043" y="785611"/>
            <a:ext cx="10077863" cy="5664201"/>
          </a:xfrm>
          <a:prstGeom prst="rect">
            <a:avLst/>
          </a:prstGeom>
        </p:spPr>
      </p:pic>
      <p:sp>
        <p:nvSpPr>
          <p:cNvPr id="3" name="TextBox 2"/>
          <p:cNvSpPr txBox="1"/>
          <p:nvPr/>
        </p:nvSpPr>
        <p:spPr>
          <a:xfrm>
            <a:off x="165032" y="6472698"/>
            <a:ext cx="11722167" cy="307777"/>
          </a:xfrm>
          <a:prstGeom prst="rect">
            <a:avLst/>
          </a:prstGeom>
          <a:noFill/>
        </p:spPr>
        <p:txBody>
          <a:bodyPr wrap="square" rtlCol="0">
            <a:spAutoFit/>
          </a:bodyPr>
          <a:lstStyle/>
          <a:p>
            <a:r>
              <a:rPr lang="en-US" sz="1400" b="1" dirty="0" err="1"/>
              <a:t>Omotoso</a:t>
            </a:r>
            <a:r>
              <a:rPr lang="en-US" sz="1400" b="1" dirty="0"/>
              <a:t>, O.E., </a:t>
            </a:r>
            <a:r>
              <a:rPr lang="en-US" sz="1400" b="1" dirty="0" err="1"/>
              <a:t>Teibo</a:t>
            </a:r>
            <a:r>
              <a:rPr lang="en-US" sz="1400" b="1" dirty="0"/>
              <a:t>, J.O., </a:t>
            </a:r>
            <a:r>
              <a:rPr lang="en-US" sz="1400" b="1" dirty="0" err="1"/>
              <a:t>Atiba</a:t>
            </a:r>
            <a:r>
              <a:rPr lang="en-US" sz="1400" b="1" dirty="0"/>
              <a:t>, F.A. </a:t>
            </a:r>
            <a:r>
              <a:rPr lang="en-US" sz="1400" b="1" i="1" dirty="0"/>
              <a:t>et al.</a:t>
            </a:r>
            <a:r>
              <a:rPr lang="en-US" sz="1400" b="1" dirty="0"/>
              <a:t> Bridging the genomic data gap in Africa: implications for global disease burdens. </a:t>
            </a:r>
            <a:r>
              <a:rPr lang="en-US" sz="1400" b="1" i="1" dirty="0"/>
              <a:t>Global Health</a:t>
            </a:r>
            <a:r>
              <a:rPr lang="en-US" sz="1400" b="1" dirty="0"/>
              <a:t> 18, 103 (2022).</a:t>
            </a:r>
          </a:p>
        </p:txBody>
      </p:sp>
    </p:spTree>
    <p:extLst>
      <p:ext uri="{BB962C8B-B14F-4D97-AF65-F5344CB8AC3E}">
        <p14:creationId xmlns:p14="http://schemas.microsoft.com/office/powerpoint/2010/main" val="3986430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62797-4925-920F-01F0-DB41DE43C7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175D56-0F99-9950-E946-5256CF0329D8}"/>
              </a:ext>
            </a:extLst>
          </p:cNvPr>
          <p:cNvSpPr>
            <a:spLocks noGrp="1"/>
          </p:cNvSpPr>
          <p:nvPr>
            <p:ph type="title"/>
          </p:nvPr>
        </p:nvSpPr>
        <p:spPr/>
        <p:txBody>
          <a:bodyPr/>
          <a:lstStyle/>
          <a:p>
            <a:r>
              <a:rPr lang="en-US" dirty="0"/>
              <a:t>AI needs in Pharmacology</a:t>
            </a:r>
          </a:p>
        </p:txBody>
      </p:sp>
      <p:graphicFrame>
        <p:nvGraphicFramePr>
          <p:cNvPr id="5" name="Content Placeholder 2">
            <a:extLst>
              <a:ext uri="{FF2B5EF4-FFF2-40B4-BE49-F238E27FC236}">
                <a16:creationId xmlns:a16="http://schemas.microsoft.com/office/drawing/2014/main" id="{C4602C3E-5939-CB56-F9D6-73BF72750E68}"/>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378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3BE87-2828-EC1C-F81C-7164A33F79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3B0E20-4D46-80E8-68FE-44922F389E4D}"/>
              </a:ext>
            </a:extLst>
          </p:cNvPr>
          <p:cNvSpPr>
            <a:spLocks noGrp="1"/>
          </p:cNvSpPr>
          <p:nvPr>
            <p:ph type="title"/>
          </p:nvPr>
        </p:nvSpPr>
        <p:spPr>
          <a:xfrm>
            <a:off x="886829" y="0"/>
            <a:ext cx="9601200" cy="765175"/>
          </a:xfrm>
        </p:spPr>
        <p:txBody>
          <a:bodyPr/>
          <a:lstStyle/>
          <a:p>
            <a:r>
              <a:rPr lang="en-US" dirty="0"/>
              <a:t>AI in Clinical pharmacology</a:t>
            </a:r>
          </a:p>
        </p:txBody>
      </p:sp>
      <p:pic>
        <p:nvPicPr>
          <p:cNvPr id="4" name="Content Placeholder 3">
            <a:extLst>
              <a:ext uri="{FF2B5EF4-FFF2-40B4-BE49-F238E27FC236}">
                <a16:creationId xmlns:a16="http://schemas.microsoft.com/office/drawing/2014/main" id="{4370CAB7-0279-0C7F-804F-E82AF3608D89}"/>
              </a:ext>
            </a:extLst>
          </p:cNvPr>
          <p:cNvPicPr>
            <a:picLocks noGrp="1" noChangeAspect="1"/>
          </p:cNvPicPr>
          <p:nvPr>
            <p:ph idx="1"/>
          </p:nvPr>
        </p:nvPicPr>
        <p:blipFill>
          <a:blip r:embed="rId2"/>
          <a:stretch>
            <a:fillRect/>
          </a:stretch>
        </p:blipFill>
        <p:spPr>
          <a:xfrm>
            <a:off x="2485249" y="1079500"/>
            <a:ext cx="6298810" cy="5298411"/>
          </a:xfrm>
          <a:prstGeom prst="rect">
            <a:avLst/>
          </a:prstGeom>
        </p:spPr>
      </p:pic>
      <p:sp>
        <p:nvSpPr>
          <p:cNvPr id="5" name="TextBox 4">
            <a:extLst>
              <a:ext uri="{FF2B5EF4-FFF2-40B4-BE49-F238E27FC236}">
                <a16:creationId xmlns:a16="http://schemas.microsoft.com/office/drawing/2014/main" id="{F36E1BC4-B6AB-6522-3C14-074E9F4B7651}"/>
              </a:ext>
            </a:extLst>
          </p:cNvPr>
          <p:cNvSpPr txBox="1"/>
          <p:nvPr/>
        </p:nvSpPr>
        <p:spPr>
          <a:xfrm>
            <a:off x="0" y="4826675"/>
            <a:ext cx="2612782" cy="2031325"/>
          </a:xfrm>
          <a:prstGeom prst="rect">
            <a:avLst/>
          </a:prstGeom>
          <a:noFill/>
        </p:spPr>
        <p:txBody>
          <a:bodyPr wrap="square" rtlCol="0">
            <a:spAutoFit/>
          </a:bodyPr>
          <a:lstStyle/>
          <a:p>
            <a:r>
              <a:rPr lang="en-US" dirty="0"/>
              <a:t>Potential application of artificial intelligence and machine learning in clinical pharmacology. AI, artificial intelligence; ML, machine learning; PK, pharmacokinetics</a:t>
            </a:r>
          </a:p>
        </p:txBody>
      </p:sp>
      <p:sp>
        <p:nvSpPr>
          <p:cNvPr id="6" name="TextBox 5">
            <a:extLst>
              <a:ext uri="{FF2B5EF4-FFF2-40B4-BE49-F238E27FC236}">
                <a16:creationId xmlns:a16="http://schemas.microsoft.com/office/drawing/2014/main" id="{2B0F6FD7-CD4C-3270-629A-EFA5F116A6A1}"/>
              </a:ext>
            </a:extLst>
          </p:cNvPr>
          <p:cNvSpPr txBox="1"/>
          <p:nvPr/>
        </p:nvSpPr>
        <p:spPr>
          <a:xfrm>
            <a:off x="8784059" y="5667048"/>
            <a:ext cx="3407941" cy="1015663"/>
          </a:xfrm>
          <a:prstGeom prst="rect">
            <a:avLst/>
          </a:prstGeom>
          <a:noFill/>
        </p:spPr>
        <p:txBody>
          <a:bodyPr wrap="square" rtlCol="0">
            <a:spAutoFit/>
          </a:bodyPr>
          <a:lstStyle/>
          <a:p>
            <a:r>
              <a:rPr lang="en-US" sz="1200" dirty="0"/>
              <a:t>Johnson, Martin, </a:t>
            </a:r>
            <a:r>
              <a:rPr lang="en-US" sz="1200" dirty="0" err="1"/>
              <a:t>Mishal</a:t>
            </a:r>
            <a:r>
              <a:rPr lang="en-US" sz="1200" dirty="0"/>
              <a:t> Patel, Alex Phipps, </a:t>
            </a:r>
            <a:r>
              <a:rPr lang="en-US" sz="1200" dirty="0" err="1"/>
              <a:t>Mihaela</a:t>
            </a:r>
            <a:r>
              <a:rPr lang="en-US" sz="1200" dirty="0"/>
              <a:t> Van der </a:t>
            </a:r>
            <a:r>
              <a:rPr lang="en-US" sz="1200" dirty="0" err="1"/>
              <a:t>Schaar</a:t>
            </a:r>
            <a:r>
              <a:rPr lang="en-US" sz="1200" dirty="0"/>
              <a:t>, Dave </a:t>
            </a:r>
            <a:r>
              <a:rPr lang="en-US" sz="1200" dirty="0" err="1"/>
              <a:t>Boulton</a:t>
            </a:r>
            <a:r>
              <a:rPr lang="en-US" sz="1200" dirty="0"/>
              <a:t>, and Megan Gibbs. "The potential and pitfalls of artificial intelligence in clinical pharmacology." </a:t>
            </a:r>
            <a:r>
              <a:rPr lang="en-US" sz="1200" i="1" dirty="0"/>
              <a:t>CPT: </a:t>
            </a:r>
            <a:r>
              <a:rPr lang="en-US" sz="1200" i="1" dirty="0" err="1"/>
              <a:t>Pharmacometrics</a:t>
            </a:r>
            <a:r>
              <a:rPr lang="en-US" sz="1200" i="1" dirty="0"/>
              <a:t> &amp; Systems Pharmacology</a:t>
            </a:r>
            <a:r>
              <a:rPr lang="en-US" sz="1200" dirty="0"/>
              <a:t> 12, no. 3 (2023): 279.</a:t>
            </a:r>
          </a:p>
        </p:txBody>
      </p:sp>
    </p:spTree>
    <p:extLst>
      <p:ext uri="{BB962C8B-B14F-4D97-AF65-F5344CB8AC3E}">
        <p14:creationId xmlns:p14="http://schemas.microsoft.com/office/powerpoint/2010/main" val="2290515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93394DA-E684-47C2-9020-13225823F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06443"/>
          </a:xfrm>
        </p:spPr>
        <p:txBody>
          <a:bodyPr>
            <a:normAutofit/>
          </a:bodyPr>
          <a:lstStyle/>
          <a:p>
            <a:r>
              <a:rPr lang="en-US" sz="4000"/>
              <a:t>Concept of Drug repurposing</a:t>
            </a:r>
          </a:p>
        </p:txBody>
      </p:sp>
      <p:pic>
        <p:nvPicPr>
          <p:cNvPr id="4" name="Picture 3" descr="Assorted pills and tablets">
            <a:extLst>
              <a:ext uri="{FF2B5EF4-FFF2-40B4-BE49-F238E27FC236}">
                <a16:creationId xmlns:a16="http://schemas.microsoft.com/office/drawing/2014/main" id="{52ED0BF3-451A-602B-C1F5-005A5F92A141}"/>
              </a:ext>
            </a:extLst>
          </p:cNvPr>
          <p:cNvPicPr>
            <a:picLocks noChangeAspect="1"/>
          </p:cNvPicPr>
          <p:nvPr/>
        </p:nvPicPr>
        <p:blipFill>
          <a:blip r:embed="rId2"/>
          <a:srcRect l="26480" r="19435" b="-2"/>
          <a:stretch>
            <a:fillRect/>
          </a:stretch>
        </p:blipFill>
        <p:spPr>
          <a:xfrm>
            <a:off x="7989293" y="1904282"/>
            <a:ext cx="3423093" cy="4224808"/>
          </a:xfrm>
          <a:prstGeom prst="rect">
            <a:avLst/>
          </a:prstGeom>
        </p:spPr>
      </p:pic>
      <p:graphicFrame>
        <p:nvGraphicFramePr>
          <p:cNvPr id="5" name="Content Placeholder 2">
            <a:extLst>
              <a:ext uri="{FF2B5EF4-FFF2-40B4-BE49-F238E27FC236}">
                <a16:creationId xmlns:a16="http://schemas.microsoft.com/office/drawing/2014/main" id="{020E091E-3352-E29B-2133-13B90189E349}"/>
              </a:ext>
            </a:extLst>
          </p:cNvPr>
          <p:cNvGraphicFramePr>
            <a:graphicFrameLocks noGrp="1"/>
          </p:cNvGraphicFramePr>
          <p:nvPr>
            <p:ph idx="1"/>
            <p:extLst>
              <p:ext uri="{D42A27DB-BD31-4B8C-83A1-F6EECF244321}">
                <p14:modId xmlns:p14="http://schemas.microsoft.com/office/powerpoint/2010/main" val="481346918"/>
              </p:ext>
            </p:extLst>
          </p:nvPr>
        </p:nvGraphicFramePr>
        <p:xfrm>
          <a:off x="838200" y="1825625"/>
          <a:ext cx="6714744" cy="43034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1914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44B91-A227-BAEA-E3BB-9FB3FEF199E6}"/>
              </a:ext>
            </a:extLst>
          </p:cNvPr>
          <p:cNvSpPr>
            <a:spLocks noGrp="1"/>
          </p:cNvSpPr>
          <p:nvPr>
            <p:ph type="title"/>
          </p:nvPr>
        </p:nvSpPr>
        <p:spPr/>
        <p:txBody>
          <a:bodyPr/>
          <a:lstStyle/>
          <a:p>
            <a:r>
              <a:rPr lang="en-US"/>
              <a:t>Concept of Drug repurposing</a:t>
            </a:r>
            <a:endParaRPr lang="en-NG" dirty="0"/>
          </a:p>
        </p:txBody>
      </p:sp>
      <p:graphicFrame>
        <p:nvGraphicFramePr>
          <p:cNvPr id="5" name="Content Placeholder 2">
            <a:extLst>
              <a:ext uri="{FF2B5EF4-FFF2-40B4-BE49-F238E27FC236}">
                <a16:creationId xmlns:a16="http://schemas.microsoft.com/office/drawing/2014/main" id="{0E5C713F-DF7F-77F6-0AA1-4F1CC0540A60}"/>
              </a:ext>
            </a:extLst>
          </p:cNvPr>
          <p:cNvGraphicFramePr>
            <a:graphicFrameLocks noGrp="1"/>
          </p:cNvGraphicFramePr>
          <p:nvPr>
            <p:ph idx="1"/>
            <p:extLst>
              <p:ext uri="{D42A27DB-BD31-4B8C-83A1-F6EECF244321}">
                <p14:modId xmlns:p14="http://schemas.microsoft.com/office/powerpoint/2010/main" val="16839121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5073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A6EFDF6-7A68-100B-5A13-5FDEF92C98B2}"/>
              </a:ext>
            </a:extLst>
          </p:cNvPr>
          <p:cNvPicPr>
            <a:picLocks noChangeAspect="1"/>
          </p:cNvPicPr>
          <p:nvPr/>
        </p:nvPicPr>
        <p:blipFill>
          <a:blip r:embed="rId2">
            <a:duotone>
              <a:prstClr val="black"/>
              <a:schemeClr val="tx2">
                <a:tint val="45000"/>
                <a:satMod val="400000"/>
              </a:schemeClr>
            </a:duotone>
            <a:alphaModFix amt="25000"/>
          </a:blip>
          <a:srcRect t="1150" b="14580"/>
          <a:stretch>
            <a:fillRect/>
          </a:stretch>
        </p:blipFill>
        <p:spPr>
          <a:xfrm>
            <a:off x="20" y="10"/>
            <a:ext cx="12191980" cy="6857990"/>
          </a:xfrm>
          <a:prstGeom prst="rect">
            <a:avLst/>
          </a:prstGeom>
        </p:spPr>
      </p:pic>
      <p:sp>
        <p:nvSpPr>
          <p:cNvPr id="2" name="Title 1"/>
          <p:cNvSpPr>
            <a:spLocks noGrp="1"/>
          </p:cNvSpPr>
          <p:nvPr>
            <p:ph type="title"/>
          </p:nvPr>
        </p:nvSpPr>
        <p:spPr>
          <a:xfrm>
            <a:off x="838200" y="365125"/>
            <a:ext cx="10515600" cy="1325563"/>
          </a:xfrm>
        </p:spPr>
        <p:txBody>
          <a:bodyPr>
            <a:normAutofit/>
          </a:bodyPr>
          <a:lstStyle/>
          <a:p>
            <a:r>
              <a:rPr lang="en-US"/>
              <a:t>What is Drug Repurposing?</a:t>
            </a:r>
          </a:p>
        </p:txBody>
      </p:sp>
      <p:graphicFrame>
        <p:nvGraphicFramePr>
          <p:cNvPr id="17" name="Content Placeholder 2">
            <a:extLst>
              <a:ext uri="{FF2B5EF4-FFF2-40B4-BE49-F238E27FC236}">
                <a16:creationId xmlns:a16="http://schemas.microsoft.com/office/drawing/2014/main" id="{4E115F9D-8042-AE0A-4DF6-513E6DE58811}"/>
              </a:ext>
            </a:extLst>
          </p:cNvPr>
          <p:cNvGraphicFramePr>
            <a:graphicFrameLocks noGrp="1"/>
          </p:cNvGraphicFramePr>
          <p:nvPr>
            <p:ph idx="1"/>
            <p:extLst>
              <p:ext uri="{D42A27DB-BD31-4B8C-83A1-F6EECF244321}">
                <p14:modId xmlns:p14="http://schemas.microsoft.com/office/powerpoint/2010/main" val="164020540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D3BE60-35E8-BD48-2CAD-74D207325F69}"/>
              </a:ext>
            </a:extLst>
          </p:cNvPr>
          <p:cNvPicPr>
            <a:picLocks noChangeAspect="1"/>
          </p:cNvPicPr>
          <p:nvPr/>
        </p:nvPicPr>
        <p:blipFill>
          <a:blip r:embed="rId3"/>
          <a:stretch>
            <a:fillRect/>
          </a:stretch>
        </p:blipFill>
        <p:spPr>
          <a:xfrm>
            <a:off x="2209182" y="241539"/>
            <a:ext cx="7331633" cy="6003985"/>
          </a:xfrm>
          <a:prstGeom prst="rect">
            <a:avLst/>
          </a:prstGeom>
        </p:spPr>
      </p:pic>
      <p:sp>
        <p:nvSpPr>
          <p:cNvPr id="5" name="TextBox 4">
            <a:extLst>
              <a:ext uri="{FF2B5EF4-FFF2-40B4-BE49-F238E27FC236}">
                <a16:creationId xmlns:a16="http://schemas.microsoft.com/office/drawing/2014/main" id="{A5062B65-46D3-A5C0-DB60-0107858D7F8B}"/>
              </a:ext>
            </a:extLst>
          </p:cNvPr>
          <p:cNvSpPr txBox="1"/>
          <p:nvPr/>
        </p:nvSpPr>
        <p:spPr>
          <a:xfrm>
            <a:off x="5313872" y="6431795"/>
            <a:ext cx="6878128" cy="369332"/>
          </a:xfrm>
          <a:prstGeom prst="rect">
            <a:avLst/>
          </a:prstGeom>
          <a:noFill/>
        </p:spPr>
        <p:txBody>
          <a:bodyPr wrap="square">
            <a:spAutoFit/>
          </a:bodyPr>
          <a:lstStyle/>
          <a:p>
            <a:r>
              <a:rPr lang="en-US" dirty="0"/>
              <a:t>Selvaraj et al.  Current Chinese Science, 2021, Vol. 1, No. 3</a:t>
            </a:r>
            <a:endParaRPr lang="en-NG" dirty="0"/>
          </a:p>
        </p:txBody>
      </p:sp>
    </p:spTree>
    <p:extLst>
      <p:ext uri="{BB962C8B-B14F-4D97-AF65-F5344CB8AC3E}">
        <p14:creationId xmlns:p14="http://schemas.microsoft.com/office/powerpoint/2010/main" val="3678770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2F3CB-27B4-F8E0-5B8F-7BE65AC79A31}"/>
              </a:ext>
            </a:extLst>
          </p:cNvPr>
          <p:cNvSpPr>
            <a:spLocks noGrp="1"/>
          </p:cNvSpPr>
          <p:nvPr>
            <p:ph type="title"/>
          </p:nvPr>
        </p:nvSpPr>
        <p:spPr/>
        <p:txBody>
          <a:bodyPr/>
          <a:lstStyle/>
          <a:p>
            <a:r>
              <a:rPr lang="en-US" dirty="0"/>
              <a:t>example</a:t>
            </a:r>
            <a:endParaRPr lang="en-NG" dirty="0"/>
          </a:p>
        </p:txBody>
      </p:sp>
      <p:graphicFrame>
        <p:nvGraphicFramePr>
          <p:cNvPr id="5" name="Content Placeholder 2">
            <a:extLst>
              <a:ext uri="{FF2B5EF4-FFF2-40B4-BE49-F238E27FC236}">
                <a16:creationId xmlns:a16="http://schemas.microsoft.com/office/drawing/2014/main" id="{E1049AFA-829B-65E0-11FC-79DB7A5D5802}"/>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3873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digital balance scale using circles">
            <a:extLst>
              <a:ext uri="{FF2B5EF4-FFF2-40B4-BE49-F238E27FC236}">
                <a16:creationId xmlns:a16="http://schemas.microsoft.com/office/drawing/2014/main" id="{AAD1FD2C-11D1-C01D-00DC-2D38A118F41B}"/>
              </a:ext>
            </a:extLst>
          </p:cNvPr>
          <p:cNvPicPr>
            <a:picLocks noChangeAspect="1"/>
          </p:cNvPicPr>
          <p:nvPr/>
        </p:nvPicPr>
        <p:blipFill>
          <a:blip r:embed="rId2">
            <a:alphaModFix amt="50000"/>
          </a:blip>
          <a:srcRect b="7025"/>
          <a:stretch>
            <a:fill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A65CD99A-4CD8-6795-C54A-E5AF6CB1CF3E}"/>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Conflicts of interest</a:t>
            </a:r>
          </a:p>
        </p:txBody>
      </p:sp>
      <p:sp>
        <p:nvSpPr>
          <p:cNvPr id="3" name="Content Placeholder 2">
            <a:extLst>
              <a:ext uri="{FF2B5EF4-FFF2-40B4-BE49-F238E27FC236}">
                <a16:creationId xmlns:a16="http://schemas.microsoft.com/office/drawing/2014/main" id="{69D75BC2-3436-B919-C734-3149AC39E5E2}"/>
              </a:ext>
            </a:extLst>
          </p:cNvPr>
          <p:cNvSpPr>
            <a:spLocks noGrp="1"/>
          </p:cNvSpPr>
          <p:nvPr>
            <p:ph idx="1"/>
          </p:nvPr>
        </p:nvSpPr>
        <p:spPr>
          <a:xfrm>
            <a:off x="1524000" y="4159404"/>
            <a:ext cx="9144000" cy="1098395"/>
          </a:xfrm>
        </p:spPr>
        <p:txBody>
          <a:bodyPr vert="horz" lIns="91440" tIns="45720" rIns="91440" bIns="45720" rtlCol="0">
            <a:normAutofit/>
          </a:bodyPr>
          <a:lstStyle/>
          <a:p>
            <a:pPr marL="0" indent="0" algn="ctr">
              <a:buNone/>
            </a:pPr>
            <a:r>
              <a:rPr lang="en-US" sz="2400">
                <a:solidFill>
                  <a:srgbClr val="FFFFFF"/>
                </a:solidFill>
              </a:rPr>
              <a:t>Nothing to declare</a:t>
            </a:r>
          </a:p>
        </p:txBody>
      </p:sp>
    </p:spTree>
    <p:extLst>
      <p:ext uri="{BB962C8B-B14F-4D97-AF65-F5344CB8AC3E}">
        <p14:creationId xmlns:p14="http://schemas.microsoft.com/office/powerpoint/2010/main" val="4520366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AI in Drug Repurposing?</a:t>
            </a:r>
            <a:endParaRPr lang="en-US" dirty="0"/>
          </a:p>
        </p:txBody>
      </p:sp>
      <p:graphicFrame>
        <p:nvGraphicFramePr>
          <p:cNvPr id="13" name="Content Placeholder 2">
            <a:extLst>
              <a:ext uri="{FF2B5EF4-FFF2-40B4-BE49-F238E27FC236}">
                <a16:creationId xmlns:a16="http://schemas.microsoft.com/office/drawing/2014/main" id="{D258C823-982A-AFE0-619A-6EEE4F47FDE3}"/>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7" name="Content Placeholder 2">
            <a:extLst>
              <a:ext uri="{FF2B5EF4-FFF2-40B4-BE49-F238E27FC236}">
                <a16:creationId xmlns:a16="http://schemas.microsoft.com/office/drawing/2014/main" id="{08592EA3-489C-8100-8809-ED70CCBF2B86}"/>
              </a:ext>
            </a:extLst>
          </p:cNvPr>
          <p:cNvGraphicFramePr>
            <a:graphicFrameLocks noGrp="1"/>
          </p:cNvGraphicFramePr>
          <p:nvPr>
            <p:ph idx="1"/>
            <p:extLst>
              <p:ext uri="{D42A27DB-BD31-4B8C-83A1-F6EECF244321}">
                <p14:modId xmlns:p14="http://schemas.microsoft.com/office/powerpoint/2010/main" val="62403710"/>
              </p:ext>
            </p:extLst>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0451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355600" y="97631"/>
            <a:ext cx="9486900" cy="3695746"/>
          </a:xfrm>
          <a:prstGeom prst="rect">
            <a:avLst/>
          </a:prstGeom>
        </p:spPr>
      </p:pic>
      <p:pic>
        <p:nvPicPr>
          <p:cNvPr id="5" name="Picture 4"/>
          <p:cNvPicPr>
            <a:picLocks noChangeAspect="1"/>
          </p:cNvPicPr>
          <p:nvPr/>
        </p:nvPicPr>
        <p:blipFill>
          <a:blip r:embed="rId4"/>
          <a:stretch>
            <a:fillRect/>
          </a:stretch>
        </p:blipFill>
        <p:spPr>
          <a:xfrm>
            <a:off x="355600" y="4440237"/>
            <a:ext cx="11430000" cy="2122318"/>
          </a:xfrm>
          <a:prstGeom prst="rect">
            <a:avLst/>
          </a:prstGeom>
        </p:spPr>
      </p:pic>
      <p:sp>
        <p:nvSpPr>
          <p:cNvPr id="6" name="TextBox 5"/>
          <p:cNvSpPr txBox="1"/>
          <p:nvPr/>
        </p:nvSpPr>
        <p:spPr>
          <a:xfrm>
            <a:off x="9613900" y="2152882"/>
            <a:ext cx="1739900" cy="646331"/>
          </a:xfrm>
          <a:prstGeom prst="rect">
            <a:avLst/>
          </a:prstGeom>
          <a:noFill/>
        </p:spPr>
        <p:txBody>
          <a:bodyPr wrap="square" rtlCol="0">
            <a:spAutoFit/>
          </a:bodyPr>
          <a:lstStyle/>
          <a:p>
            <a:r>
              <a:rPr lang="en-US" dirty="0"/>
              <a:t>Traditional drug development</a:t>
            </a:r>
          </a:p>
        </p:txBody>
      </p:sp>
      <p:sp>
        <p:nvSpPr>
          <p:cNvPr id="7" name="TextBox 6"/>
          <p:cNvSpPr txBox="1"/>
          <p:nvPr/>
        </p:nvSpPr>
        <p:spPr>
          <a:xfrm>
            <a:off x="10013369" y="3960523"/>
            <a:ext cx="1772231" cy="646331"/>
          </a:xfrm>
          <a:prstGeom prst="rect">
            <a:avLst/>
          </a:prstGeom>
          <a:noFill/>
        </p:spPr>
        <p:txBody>
          <a:bodyPr wrap="square" rtlCol="0">
            <a:spAutoFit/>
          </a:bodyPr>
          <a:lstStyle/>
          <a:p>
            <a:r>
              <a:rPr lang="en-US" dirty="0"/>
              <a:t>Drug repurposing</a:t>
            </a:r>
          </a:p>
        </p:txBody>
      </p:sp>
      <p:sp>
        <p:nvSpPr>
          <p:cNvPr id="8" name="TextBox 7"/>
          <p:cNvSpPr txBox="1"/>
          <p:nvPr/>
        </p:nvSpPr>
        <p:spPr>
          <a:xfrm>
            <a:off x="203200" y="6562555"/>
            <a:ext cx="11709400" cy="246221"/>
          </a:xfrm>
          <a:prstGeom prst="rect">
            <a:avLst/>
          </a:prstGeom>
          <a:noFill/>
        </p:spPr>
        <p:txBody>
          <a:bodyPr wrap="square" rtlCol="0">
            <a:spAutoFit/>
          </a:bodyPr>
          <a:lstStyle/>
          <a:p>
            <a:r>
              <a:rPr lang="en-US" sz="1000" dirty="0"/>
              <a:t>Xue, H., Li, J., Xie, H., Wang, Y. (2018). Review of Drug Repositioning Approaches and Resources. International Journal of Biological Sciences, 14(10), 1232-1244. https://doi.org/10.7150/ijbs.24612. </a:t>
            </a:r>
          </a:p>
        </p:txBody>
      </p:sp>
    </p:spTree>
    <p:extLst>
      <p:ext uri="{BB962C8B-B14F-4D97-AF65-F5344CB8AC3E}">
        <p14:creationId xmlns:p14="http://schemas.microsoft.com/office/powerpoint/2010/main" val="2971888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iagram of a drug repurposing&#10;&#10;AI-generated content may be incorrect.">
            <a:extLst>
              <a:ext uri="{FF2B5EF4-FFF2-40B4-BE49-F238E27FC236}">
                <a16:creationId xmlns:a16="http://schemas.microsoft.com/office/drawing/2014/main" id="{F87D71BE-6CA0-A74A-FD1E-F0B9977A293A}"/>
              </a:ext>
            </a:extLst>
          </p:cNvPr>
          <p:cNvPicPr>
            <a:picLocks noChangeAspect="1"/>
          </p:cNvPicPr>
          <p:nvPr/>
        </p:nvPicPr>
        <p:blipFill>
          <a:blip r:embed="rId2"/>
          <a:stretch>
            <a:fillRect/>
          </a:stretch>
        </p:blipFill>
        <p:spPr>
          <a:xfrm>
            <a:off x="643467" y="1933242"/>
            <a:ext cx="5294716" cy="2991513"/>
          </a:xfrm>
          <a:prstGeom prst="rect">
            <a:avLst/>
          </a:prstGeom>
        </p:spPr>
      </p:pic>
      <p:cxnSp>
        <p:nvCxnSpPr>
          <p:cNvPr id="12" name="Straight Connector 11">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Picture 1" descr="A diagram of a drug-free drug&#10;&#10;AI-generated content may be incorrect.">
            <a:extLst>
              <a:ext uri="{FF2B5EF4-FFF2-40B4-BE49-F238E27FC236}">
                <a16:creationId xmlns:a16="http://schemas.microsoft.com/office/drawing/2014/main" id="{1174A608-1E62-59AB-7BBC-BC517E609152}"/>
              </a:ext>
            </a:extLst>
          </p:cNvPr>
          <p:cNvPicPr>
            <a:picLocks noChangeAspect="1"/>
          </p:cNvPicPr>
          <p:nvPr/>
        </p:nvPicPr>
        <p:blipFill>
          <a:blip r:embed="rId3"/>
          <a:stretch>
            <a:fillRect/>
          </a:stretch>
        </p:blipFill>
        <p:spPr>
          <a:xfrm>
            <a:off x="6253817" y="1714836"/>
            <a:ext cx="5294715" cy="3428327"/>
          </a:xfrm>
          <a:prstGeom prst="rect">
            <a:avLst/>
          </a:prstGeom>
        </p:spPr>
      </p:pic>
    </p:spTree>
    <p:extLst>
      <p:ext uri="{BB962C8B-B14F-4D97-AF65-F5344CB8AC3E}">
        <p14:creationId xmlns:p14="http://schemas.microsoft.com/office/powerpoint/2010/main" val="1992375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drug repurposing/repositioning</a:t>
            </a:r>
          </a:p>
        </p:txBody>
      </p:sp>
      <p:pic>
        <p:nvPicPr>
          <p:cNvPr id="4" name="Content Placeholder 3"/>
          <p:cNvPicPr>
            <a:picLocks noGrp="1" noChangeAspect="1"/>
          </p:cNvPicPr>
          <p:nvPr>
            <p:ph idx="1"/>
          </p:nvPr>
        </p:nvPicPr>
        <p:blipFill rotWithShape="1">
          <a:blip r:embed="rId2"/>
          <a:srcRect l="11766" t="36555" r="28076" b="27253"/>
          <a:stretch/>
        </p:blipFill>
        <p:spPr>
          <a:xfrm>
            <a:off x="4983480" y="2606040"/>
            <a:ext cx="6593840" cy="3213100"/>
          </a:xfrm>
          <a:prstGeom prst="rect">
            <a:avLst/>
          </a:prstGeom>
        </p:spPr>
      </p:pic>
      <p:sp>
        <p:nvSpPr>
          <p:cNvPr id="5" name="TextBox 4"/>
          <p:cNvSpPr txBox="1"/>
          <p:nvPr/>
        </p:nvSpPr>
        <p:spPr>
          <a:xfrm>
            <a:off x="8686800" y="6324600"/>
            <a:ext cx="2667000" cy="369332"/>
          </a:xfrm>
          <a:prstGeom prst="rect">
            <a:avLst/>
          </a:prstGeom>
          <a:noFill/>
        </p:spPr>
        <p:txBody>
          <a:bodyPr wrap="square" rtlCol="0">
            <a:spAutoFit/>
          </a:bodyPr>
          <a:lstStyle/>
          <a:p>
            <a:r>
              <a:rPr lang="en-US" dirty="0"/>
              <a:t>2019 rethinking</a:t>
            </a:r>
          </a:p>
        </p:txBody>
      </p:sp>
      <p:pic>
        <p:nvPicPr>
          <p:cNvPr id="3" name="Picture 2">
            <a:extLst>
              <a:ext uri="{FF2B5EF4-FFF2-40B4-BE49-F238E27FC236}">
                <a16:creationId xmlns:a16="http://schemas.microsoft.com/office/drawing/2014/main" id="{6CF719A1-801E-15D0-2A60-F02390B00D85}"/>
              </a:ext>
            </a:extLst>
          </p:cNvPr>
          <p:cNvPicPr>
            <a:picLocks noChangeAspect="1"/>
          </p:cNvPicPr>
          <p:nvPr/>
        </p:nvPicPr>
        <p:blipFill>
          <a:blip r:embed="rId3"/>
          <a:stretch>
            <a:fillRect/>
          </a:stretch>
        </p:blipFill>
        <p:spPr>
          <a:xfrm>
            <a:off x="564168" y="2212340"/>
            <a:ext cx="4419312" cy="4000500"/>
          </a:xfrm>
          <a:prstGeom prst="rect">
            <a:avLst/>
          </a:prstGeom>
        </p:spPr>
      </p:pic>
    </p:spTree>
    <p:extLst>
      <p:ext uri="{BB962C8B-B14F-4D97-AF65-F5344CB8AC3E}">
        <p14:creationId xmlns:p14="http://schemas.microsoft.com/office/powerpoint/2010/main" val="2025792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53494" y="365125"/>
            <a:ext cx="7085012" cy="6293075"/>
          </a:xfrm>
          <a:prstGeom prst="rect">
            <a:avLst/>
          </a:prstGeom>
        </p:spPr>
      </p:pic>
    </p:spTree>
    <p:extLst>
      <p:ext uri="{BB962C8B-B14F-4D97-AF65-F5344CB8AC3E}">
        <p14:creationId xmlns:p14="http://schemas.microsoft.com/office/powerpoint/2010/main" val="2729368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3631" y="809898"/>
            <a:ext cx="10173010" cy="1554480"/>
          </a:xfrm>
        </p:spPr>
        <p:txBody>
          <a:bodyPr anchor="ctr">
            <a:normAutofit/>
          </a:bodyPr>
          <a:lstStyle/>
          <a:p>
            <a:r>
              <a:rPr lang="en-US" sz="4800"/>
              <a:t>AI Capabilities</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B2690357-73C8-17F7-EE63-80824D386F13}"/>
              </a:ext>
            </a:extLst>
          </p:cNvPr>
          <p:cNvGraphicFramePr>
            <a:graphicFrameLocks noGrp="1"/>
          </p:cNvGraphicFramePr>
          <p:nvPr>
            <p:ph idx="1"/>
            <p:extLst>
              <p:ext uri="{D42A27DB-BD31-4B8C-83A1-F6EECF244321}">
                <p14:modId xmlns:p14="http://schemas.microsoft.com/office/powerpoint/2010/main" val="3175931716"/>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0222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251312"/>
            <a:ext cx="10506456" cy="1010264"/>
          </a:xfrm>
        </p:spPr>
        <p:txBody>
          <a:bodyPr anchor="ctr">
            <a:normAutofit/>
          </a:bodyPr>
          <a:lstStyle/>
          <a:p>
            <a:r>
              <a:rPr lang="en-US"/>
              <a:t>Drug repositioning approaches</a:t>
            </a:r>
            <a:endParaRPr lang="en-US" dirty="0"/>
          </a:p>
        </p:txBody>
      </p:sp>
      <p:sp>
        <p:nvSpPr>
          <p:cNvPr id="21" name="Rectangle 20">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23" name="Content Placeholder 2">
            <a:extLst>
              <a:ext uri="{FF2B5EF4-FFF2-40B4-BE49-F238E27FC236}">
                <a16:creationId xmlns:a16="http://schemas.microsoft.com/office/drawing/2014/main" id="{69248489-6AA7-3291-3420-97DCB03A8982}"/>
              </a:ext>
            </a:extLst>
          </p:cNvPr>
          <p:cNvGraphicFramePr>
            <a:graphicFrameLocks noGrp="1"/>
          </p:cNvGraphicFramePr>
          <p:nvPr>
            <p:ph idx="1"/>
            <p:extLst>
              <p:ext uri="{D42A27DB-BD31-4B8C-83A1-F6EECF244321}">
                <p14:modId xmlns:p14="http://schemas.microsoft.com/office/powerpoint/2010/main" val="1682745192"/>
              </p:ext>
            </p:extLst>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2437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Rectangle 2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4AE897C-80AA-186E-5249-6B9289CE3307}"/>
              </a:ext>
            </a:extLst>
          </p:cNvPr>
          <p:cNvSpPr>
            <a:spLocks noGrp="1"/>
          </p:cNvSpPr>
          <p:nvPr>
            <p:ph type="title"/>
          </p:nvPr>
        </p:nvSpPr>
        <p:spPr>
          <a:xfrm>
            <a:off x="1115568" y="548640"/>
            <a:ext cx="10168128" cy="1179576"/>
          </a:xfrm>
        </p:spPr>
        <p:txBody>
          <a:bodyPr>
            <a:normAutofit/>
          </a:bodyPr>
          <a:lstStyle/>
          <a:p>
            <a:r>
              <a:rPr lang="en-US" sz="4000"/>
              <a:t>Network-based methods</a:t>
            </a:r>
            <a:endParaRPr lang="en-NG" sz="4000"/>
          </a:p>
        </p:txBody>
      </p:sp>
      <p:sp>
        <p:nvSpPr>
          <p:cNvPr id="25" name="Rectangle 2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Content Placeholder 2">
            <a:extLst>
              <a:ext uri="{FF2B5EF4-FFF2-40B4-BE49-F238E27FC236}">
                <a16:creationId xmlns:a16="http://schemas.microsoft.com/office/drawing/2014/main" id="{590C30E4-EFB0-36D3-163A-87FBFFFA4F97}"/>
              </a:ext>
            </a:extLst>
          </p:cNvPr>
          <p:cNvSpPr>
            <a:spLocks noGrp="1"/>
          </p:cNvSpPr>
          <p:nvPr>
            <p:ph idx="1"/>
          </p:nvPr>
        </p:nvSpPr>
        <p:spPr>
          <a:xfrm>
            <a:off x="1115568" y="2481943"/>
            <a:ext cx="10168128" cy="3695020"/>
          </a:xfrm>
        </p:spPr>
        <p:txBody>
          <a:bodyPr>
            <a:normAutofit/>
          </a:bodyPr>
          <a:lstStyle/>
          <a:p>
            <a:r>
              <a:rPr lang="en-US" sz="1700"/>
              <a:t>This can be divided into: </a:t>
            </a:r>
          </a:p>
          <a:p>
            <a:pPr lvl="1"/>
            <a:r>
              <a:rPr lang="en-US" sz="1700" b="1"/>
              <a:t>Clustering</a:t>
            </a:r>
            <a:r>
              <a:rPr lang="en-US" sz="1700"/>
              <a:t>-search for relationships between drugs and diseases or putative targets into smaller clusters within a bigger network</a:t>
            </a:r>
          </a:p>
          <a:p>
            <a:pPr lvl="1"/>
            <a:r>
              <a:rPr lang="en-US" sz="1700"/>
              <a:t> </a:t>
            </a:r>
            <a:r>
              <a:rPr lang="en-US" sz="1700" b="1"/>
              <a:t>Propagation approach</a:t>
            </a:r>
            <a:r>
              <a:rPr lang="en-US" sz="1700"/>
              <a:t>-based on the flow of previously acquired knowledge through the different layers of a net work</a:t>
            </a:r>
          </a:p>
          <a:p>
            <a:r>
              <a:rPr lang="en-US" sz="1700"/>
              <a:t>network-based propagation approaches appear to be quite effective in identifying the interconnections of interest </a:t>
            </a:r>
          </a:p>
          <a:p>
            <a:pPr lvl="1">
              <a:buFont typeface="Courier New" panose="02070309020205020404" pitchFamily="49" charset="0"/>
              <a:buChar char="o"/>
            </a:pPr>
            <a:r>
              <a:rPr lang="en-US" sz="1700"/>
              <a:t>Used to identify patterns, </a:t>
            </a:r>
          </a:p>
          <a:p>
            <a:pPr lvl="1">
              <a:buFont typeface="Courier New" panose="02070309020205020404" pitchFamily="49" charset="0"/>
              <a:buChar char="o"/>
            </a:pPr>
            <a:r>
              <a:rPr lang="en-US" sz="1700"/>
              <a:t>functionally associated proteins,</a:t>
            </a:r>
          </a:p>
          <a:p>
            <a:pPr lvl="1">
              <a:buFont typeface="Courier New" panose="02070309020205020404" pitchFamily="49" charset="0"/>
              <a:buChar char="o"/>
            </a:pPr>
            <a:r>
              <a:rPr lang="en-US" sz="1700"/>
              <a:t> and novel drug-disease or drug-target relationships</a:t>
            </a:r>
          </a:p>
          <a:p>
            <a:r>
              <a:rPr lang="en-US" sz="1700"/>
              <a:t>Have been used to predict c-myc target for melanoma, and could predict unknown causal genes of some diseases such as type 2 diabetes, Alzheimer’s disease and prostate cancer </a:t>
            </a:r>
          </a:p>
          <a:p>
            <a:endParaRPr lang="en-US" sz="1700"/>
          </a:p>
        </p:txBody>
      </p:sp>
    </p:spTree>
    <p:extLst>
      <p:ext uri="{BB962C8B-B14F-4D97-AF65-F5344CB8AC3E}">
        <p14:creationId xmlns:p14="http://schemas.microsoft.com/office/powerpoint/2010/main" val="2507929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69229E-6BB3-3F64-C5BD-47B9F1B5B521}"/>
              </a:ext>
            </a:extLst>
          </p:cNvPr>
          <p:cNvPicPr>
            <a:picLocks noChangeAspect="1"/>
          </p:cNvPicPr>
          <p:nvPr/>
        </p:nvPicPr>
        <p:blipFill>
          <a:blip r:embed="rId2">
            <a:duotone>
              <a:schemeClr val="bg2">
                <a:shade val="45000"/>
                <a:satMod val="135000"/>
              </a:schemeClr>
              <a:prstClr val="white"/>
            </a:duotone>
          </a:blip>
          <a:srcRect t="8706" b="10067"/>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24D869-BB4B-0F4E-24EC-BA19A60BF803}"/>
              </a:ext>
            </a:extLst>
          </p:cNvPr>
          <p:cNvSpPr>
            <a:spLocks noGrp="1"/>
          </p:cNvSpPr>
          <p:nvPr>
            <p:ph type="title"/>
          </p:nvPr>
        </p:nvSpPr>
        <p:spPr>
          <a:xfrm>
            <a:off x="838200" y="365125"/>
            <a:ext cx="10515600" cy="1325563"/>
          </a:xfrm>
        </p:spPr>
        <p:txBody>
          <a:bodyPr>
            <a:normAutofit/>
          </a:bodyPr>
          <a:lstStyle/>
          <a:p>
            <a:r>
              <a:rPr lang="en-US" dirty="0"/>
              <a:t>Text mining approach</a:t>
            </a:r>
            <a:endParaRPr lang="en-NG" dirty="0"/>
          </a:p>
        </p:txBody>
      </p:sp>
      <p:graphicFrame>
        <p:nvGraphicFramePr>
          <p:cNvPr id="5" name="Content Placeholder 2">
            <a:extLst>
              <a:ext uri="{FF2B5EF4-FFF2-40B4-BE49-F238E27FC236}">
                <a16:creationId xmlns:a16="http://schemas.microsoft.com/office/drawing/2014/main" id="{7E755F15-75EE-186E-5F0C-96EEEFC40849}"/>
              </a:ext>
            </a:extLst>
          </p:cNvPr>
          <p:cNvGraphicFramePr>
            <a:graphicFrameLocks noGrp="1"/>
          </p:cNvGraphicFramePr>
          <p:nvPr>
            <p:ph idx="1"/>
            <p:extLst>
              <p:ext uri="{D42A27DB-BD31-4B8C-83A1-F6EECF244321}">
                <p14:modId xmlns:p14="http://schemas.microsoft.com/office/powerpoint/2010/main" val="166169732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4760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Pink desk with doctor items">
            <a:extLst>
              <a:ext uri="{FF2B5EF4-FFF2-40B4-BE49-F238E27FC236}">
                <a16:creationId xmlns:a16="http://schemas.microsoft.com/office/drawing/2014/main" id="{37FFCF37-59D1-B5F0-EB9C-0CB24594774B}"/>
              </a:ext>
            </a:extLst>
          </p:cNvPr>
          <p:cNvPicPr>
            <a:picLocks noChangeAspect="1"/>
          </p:cNvPicPr>
          <p:nvPr/>
        </p:nvPicPr>
        <p:blipFill>
          <a:blip r:embed="rId2"/>
          <a:srcRect l="30164" r="3" b="3"/>
          <a:stretch>
            <a:fillRect/>
          </a:stretch>
        </p:blipFill>
        <p:spPr>
          <a:xfrm>
            <a:off x="2646033" y="3104705"/>
            <a:ext cx="3366034" cy="3217333"/>
          </a:xfrm>
          <a:prstGeom prst="rect">
            <a:avLst/>
          </a:prstGeom>
        </p:spPr>
      </p:pic>
      <p:grpSp>
        <p:nvGrpSpPr>
          <p:cNvPr id="40" name="Group 39">
            <a:extLst>
              <a:ext uri="{FF2B5EF4-FFF2-40B4-BE49-F238E27FC236}">
                <a16:creationId xmlns:a16="http://schemas.microsoft.com/office/drawing/2014/main" id="{134CC3FF-7AA4-46F4-8B24-2F9383D86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11" y="805742"/>
            <a:ext cx="3647770" cy="3193211"/>
            <a:chOff x="1674895" y="1345036"/>
            <a:chExt cx="5428610" cy="4210939"/>
          </a:xfrm>
        </p:grpSpPr>
        <p:sp>
          <p:nvSpPr>
            <p:cNvPr id="21" name="Rectangle 20">
              <a:extLst>
                <a:ext uri="{FF2B5EF4-FFF2-40B4-BE49-F238E27FC236}">
                  <a16:creationId xmlns:a16="http://schemas.microsoft.com/office/drawing/2014/main" id="{275E42E8-8B96-4FF0-9DCC-7E2084C0F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78FEA8A4-ED0E-429C-884B-1599153B8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Rectangle 23">
            <a:extLst>
              <a:ext uri="{FF2B5EF4-FFF2-40B4-BE49-F238E27FC236}">
                <a16:creationId xmlns:a16="http://schemas.microsoft.com/office/drawing/2014/main" id="{CAEBFCD5-5356-4326-8D39-8235A46CD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5" y="685805"/>
            <a:ext cx="3624947" cy="3193211"/>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40584" y="859808"/>
            <a:ext cx="3543197" cy="2878986"/>
          </a:xfrm>
        </p:spPr>
        <p:txBody>
          <a:bodyPr>
            <a:normAutofit/>
          </a:bodyPr>
          <a:lstStyle/>
          <a:p>
            <a:pPr algn="ctr"/>
            <a:r>
              <a:rPr lang="en-US" dirty="0">
                <a:solidFill>
                  <a:schemeClr val="bg1"/>
                </a:solidFill>
              </a:rPr>
              <a:t>Overview</a:t>
            </a:r>
          </a:p>
        </p:txBody>
      </p:sp>
      <p:grpSp>
        <p:nvGrpSpPr>
          <p:cNvPr id="26" name="Graphic 4">
            <a:extLst>
              <a:ext uri="{FF2B5EF4-FFF2-40B4-BE49-F238E27FC236}">
                <a16:creationId xmlns:a16="http://schemas.microsoft.com/office/drawing/2014/main" id="{5F2AA49C-5AC0-41C7-BFAF-74B8D8293C8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335801"/>
            <a:ext cx="849365" cy="849366"/>
            <a:chOff x="5829300" y="3162300"/>
            <a:chExt cx="532256" cy="532257"/>
          </a:xfrm>
          <a:solidFill>
            <a:srgbClr val="FFFFFF"/>
          </a:solidFill>
        </p:grpSpPr>
        <p:sp>
          <p:nvSpPr>
            <p:cNvPr id="27" name="Freeform: Shape 26">
              <a:extLst>
                <a:ext uri="{FF2B5EF4-FFF2-40B4-BE49-F238E27FC236}">
                  <a16:creationId xmlns:a16="http://schemas.microsoft.com/office/drawing/2014/main" id="{88A750A0-64B5-41B2-B525-A914EB40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8216C77-85C1-4BDC-87A8-7E7593320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71AED48-754E-41AC-9ECC-DB2597644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48005417-D297-404F-82A5-8C4393E85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17F942D6-2D0C-4894-81F0-6F81714BA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AD802E-9670-4B80-876B-3FF64D29A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38AF437-0BFB-40E4-ADA0-5749919AA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8BC9C3D-CBBE-4D29-9DAC-98B3CAF39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A7016629-22ED-494E-9205-594895DA9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BFF3CC1E-0ED4-4599-9B4E-F057769B9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065A4B3A-F9A7-4FA6-A7F3-EA08E0BA15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83B6A14-A56D-4B95-8395-89CF53A09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49F0868B-B193-43B6-BB1E-1FF72993EA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1" name="Graphic 4">
            <a:extLst>
              <a:ext uri="{FF2B5EF4-FFF2-40B4-BE49-F238E27FC236}">
                <a16:creationId xmlns:a16="http://schemas.microsoft.com/office/drawing/2014/main" id="{BB32367D-C4F2-49D5-A586-298C7CA821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335801"/>
            <a:ext cx="849365" cy="849366"/>
            <a:chOff x="5829300" y="3162300"/>
            <a:chExt cx="532256" cy="532257"/>
          </a:xfrm>
          <a:solidFill>
            <a:schemeClr val="bg1"/>
          </a:solidFill>
        </p:grpSpPr>
        <p:sp>
          <p:nvSpPr>
            <p:cNvPr id="42" name="Freeform: Shape 41">
              <a:extLst>
                <a:ext uri="{FF2B5EF4-FFF2-40B4-BE49-F238E27FC236}">
                  <a16:creationId xmlns:a16="http://schemas.microsoft.com/office/drawing/2014/main" id="{E1FF7EE7-ACA2-4BFF-BA75-7FAE93FBB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8647462E-B5E8-4F02-A1E4-BD0380A224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412CE109-6153-414A-B2D6-C4F9C6FA2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AF530F5-D68D-4BC8-8984-F1A8B5DEB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EB69747-F9DD-4B80-B488-D5565D0BC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3AFB787-B8A4-4269-9DA9-FF4A660303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6E682D93-25A6-4D91-9A81-3F247BBEE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9D5F48B5-53B4-4DA8-B929-6AFF50658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8CA195A3-2A74-4D13-A1B8-24765E26B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B98F1918-C39D-4713-AB21-685A944355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33592273-DEE6-42E1-B824-11D5443323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12D6F82B-B619-4D8B-85AE-0E57103BA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246C574-90D4-412B-9444-203F7C83C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Content Placeholder 2"/>
          <p:cNvSpPr>
            <a:spLocks noGrp="1"/>
          </p:cNvSpPr>
          <p:nvPr>
            <p:ph idx="1"/>
          </p:nvPr>
        </p:nvSpPr>
        <p:spPr>
          <a:xfrm>
            <a:off x="6477270" y="685805"/>
            <a:ext cx="4974771" cy="5534019"/>
          </a:xfrm>
        </p:spPr>
        <p:txBody>
          <a:bodyPr>
            <a:normAutofit/>
          </a:bodyPr>
          <a:lstStyle/>
          <a:p>
            <a:r>
              <a:rPr lang="en-US" sz="2400" dirty="0">
                <a:solidFill>
                  <a:schemeClr val="bg1"/>
                </a:solidFill>
              </a:rPr>
              <a:t>Introduction</a:t>
            </a:r>
          </a:p>
          <a:p>
            <a:pPr lvl="1"/>
            <a:r>
              <a:rPr lang="en-US" sz="2000" dirty="0">
                <a:solidFill>
                  <a:schemeClr val="bg1"/>
                </a:solidFill>
              </a:rPr>
              <a:t>Stages in traditional drug discovery</a:t>
            </a:r>
          </a:p>
          <a:p>
            <a:pPr lvl="1"/>
            <a:r>
              <a:rPr lang="en-US" sz="2000" dirty="0">
                <a:solidFill>
                  <a:schemeClr val="bg1"/>
                </a:solidFill>
              </a:rPr>
              <a:t>Current challenges in traditional drug development</a:t>
            </a:r>
          </a:p>
          <a:p>
            <a:r>
              <a:rPr lang="en-US" sz="2400" dirty="0">
                <a:solidFill>
                  <a:schemeClr val="bg1"/>
                </a:solidFill>
              </a:rPr>
              <a:t>AI pharmacogenomics and personalized medicine </a:t>
            </a:r>
          </a:p>
          <a:p>
            <a:r>
              <a:rPr lang="en-US" sz="2400" dirty="0">
                <a:solidFill>
                  <a:schemeClr val="bg1"/>
                </a:solidFill>
              </a:rPr>
              <a:t>Drug repurposing, AI and stages</a:t>
            </a:r>
          </a:p>
          <a:p>
            <a:r>
              <a:rPr lang="en-US" sz="2400" dirty="0">
                <a:solidFill>
                  <a:schemeClr val="bg1"/>
                </a:solidFill>
              </a:rPr>
              <a:t>Applications and scenarios</a:t>
            </a:r>
          </a:p>
          <a:p>
            <a:r>
              <a:rPr lang="en-US" sz="2400" dirty="0">
                <a:solidFill>
                  <a:schemeClr val="bg1"/>
                </a:solidFill>
              </a:rPr>
              <a:t>Challenges and drawbacks</a:t>
            </a:r>
          </a:p>
          <a:p>
            <a:r>
              <a:rPr lang="en-US" sz="2400" dirty="0">
                <a:solidFill>
                  <a:schemeClr val="bg1"/>
                </a:solidFill>
              </a:rPr>
              <a:t>Looking into the future</a:t>
            </a:r>
          </a:p>
          <a:p>
            <a:r>
              <a:rPr lang="en-US" sz="2400" dirty="0">
                <a:solidFill>
                  <a:schemeClr val="bg1"/>
                </a:solidFill>
              </a:rPr>
              <a:t>Conclusion </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1106319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 name="Rectangle 5">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680D33F4-B137-C568-A652-1F76E1B1DF7E}"/>
              </a:ext>
            </a:extLst>
          </p:cNvPr>
          <p:cNvSpPr>
            <a:spLocks noGrp="1"/>
          </p:cNvSpPr>
          <p:nvPr>
            <p:ph idx="1"/>
          </p:nvPr>
        </p:nvSpPr>
        <p:spPr>
          <a:xfrm>
            <a:off x="1115568" y="2481943"/>
            <a:ext cx="10168128" cy="3695020"/>
          </a:xfrm>
        </p:spPr>
        <p:txBody>
          <a:bodyPr>
            <a:normAutofit/>
          </a:bodyPr>
          <a:lstStyle/>
          <a:p>
            <a:r>
              <a:rPr lang="en-US" sz="2200"/>
              <a:t>At the same time, potential associations between knowledge, such as drug-disease and drug-target relationships, can also be detected</a:t>
            </a:r>
          </a:p>
          <a:p>
            <a:r>
              <a:rPr lang="en-US" sz="2200"/>
              <a:t>The origin of text mining methods in the medical field is the Swanson ‘ABC’ model, </a:t>
            </a:r>
          </a:p>
          <a:p>
            <a:pPr lvl="1">
              <a:buFont typeface="Wingdings" panose="05000000000000000000" pitchFamily="2" charset="2"/>
              <a:buChar char="Ø"/>
            </a:pPr>
            <a:r>
              <a:rPr lang="en-US" sz="2200"/>
              <a:t>which states that if concept A is connected with concept B, and concept B is involved with concept C, then concept A may have a novel connection with concept C</a:t>
            </a:r>
          </a:p>
          <a:p>
            <a:endParaRPr lang="en-US" sz="2200"/>
          </a:p>
          <a:p>
            <a:endParaRPr lang="en-NG" sz="2200"/>
          </a:p>
        </p:txBody>
      </p:sp>
    </p:spTree>
    <p:extLst>
      <p:ext uri="{BB962C8B-B14F-4D97-AF65-F5344CB8AC3E}">
        <p14:creationId xmlns:p14="http://schemas.microsoft.com/office/powerpoint/2010/main" val="3749314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077AC-11AD-D1A6-3A11-8F2FD6653683}"/>
              </a:ext>
            </a:extLst>
          </p:cNvPr>
          <p:cNvSpPr>
            <a:spLocks noGrp="1"/>
          </p:cNvSpPr>
          <p:nvPr>
            <p:ph type="title"/>
          </p:nvPr>
        </p:nvSpPr>
        <p:spPr/>
        <p:txBody>
          <a:bodyPr/>
          <a:lstStyle/>
          <a:p>
            <a:r>
              <a:rPr lang="en-US" dirty="0"/>
              <a:t>Semantics-based approaches</a:t>
            </a:r>
            <a:endParaRPr lang="en-NG" dirty="0"/>
          </a:p>
        </p:txBody>
      </p:sp>
      <p:graphicFrame>
        <p:nvGraphicFramePr>
          <p:cNvPr id="5" name="Content Placeholder 2">
            <a:extLst>
              <a:ext uri="{FF2B5EF4-FFF2-40B4-BE49-F238E27FC236}">
                <a16:creationId xmlns:a16="http://schemas.microsoft.com/office/drawing/2014/main" id="{9E6F389D-051B-F72B-4649-5D5C291917BD}"/>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4526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578728"/>
            <a:ext cx="4368800" cy="5625401"/>
          </a:xfrm>
          <a:prstGeom prst="rect">
            <a:avLst/>
          </a:prstGeom>
        </p:spPr>
      </p:pic>
      <p:sp>
        <p:nvSpPr>
          <p:cNvPr id="5" name="TextBox 4"/>
          <p:cNvSpPr txBox="1"/>
          <p:nvPr/>
        </p:nvSpPr>
        <p:spPr>
          <a:xfrm>
            <a:off x="6375400" y="5003800"/>
            <a:ext cx="5130800" cy="1200329"/>
          </a:xfrm>
          <a:prstGeom prst="rect">
            <a:avLst/>
          </a:prstGeom>
          <a:noFill/>
        </p:spPr>
        <p:txBody>
          <a:bodyPr wrap="square" rtlCol="0">
            <a:spAutoFit/>
          </a:bodyPr>
          <a:lstStyle/>
          <a:p>
            <a:r>
              <a:rPr lang="en-US" dirty="0"/>
              <a:t>Xue, H., Li, J., Xie, H., Wang, Y. (2018). Review of Drug Repositioning Approaches and Resources. International Journal of Biological Sciences, 14(10), 1232-1244. https://doi.org/10.7150/ijbs.24612. </a:t>
            </a:r>
          </a:p>
        </p:txBody>
      </p:sp>
      <p:pic>
        <p:nvPicPr>
          <p:cNvPr id="6" name="Picture 5"/>
          <p:cNvPicPr>
            <a:picLocks noChangeAspect="1"/>
          </p:cNvPicPr>
          <p:nvPr/>
        </p:nvPicPr>
        <p:blipFill>
          <a:blip r:embed="rId3"/>
          <a:stretch>
            <a:fillRect/>
          </a:stretch>
        </p:blipFill>
        <p:spPr>
          <a:xfrm>
            <a:off x="5041900" y="2858864"/>
            <a:ext cx="6362700" cy="664068"/>
          </a:xfrm>
          <a:prstGeom prst="rect">
            <a:avLst/>
          </a:prstGeom>
        </p:spPr>
      </p:pic>
      <p:sp>
        <p:nvSpPr>
          <p:cNvPr id="7" name="TextBox 6"/>
          <p:cNvSpPr txBox="1"/>
          <p:nvPr/>
        </p:nvSpPr>
        <p:spPr>
          <a:xfrm>
            <a:off x="6762750" y="2209800"/>
            <a:ext cx="2921000" cy="369332"/>
          </a:xfrm>
          <a:prstGeom prst="rect">
            <a:avLst/>
          </a:prstGeom>
          <a:noFill/>
        </p:spPr>
        <p:txBody>
          <a:bodyPr wrap="square" rtlCol="0">
            <a:spAutoFit/>
          </a:bodyPr>
          <a:lstStyle/>
          <a:p>
            <a:r>
              <a:rPr lang="en-US" dirty="0"/>
              <a:t>Text mining approach</a:t>
            </a:r>
          </a:p>
        </p:txBody>
      </p:sp>
      <p:sp>
        <p:nvSpPr>
          <p:cNvPr id="8" name="TextBox 7"/>
          <p:cNvSpPr txBox="1"/>
          <p:nvPr/>
        </p:nvSpPr>
        <p:spPr>
          <a:xfrm>
            <a:off x="1282700" y="139700"/>
            <a:ext cx="2476500" cy="369332"/>
          </a:xfrm>
          <a:prstGeom prst="rect">
            <a:avLst/>
          </a:prstGeom>
          <a:noFill/>
        </p:spPr>
        <p:txBody>
          <a:bodyPr wrap="square" rtlCol="0">
            <a:spAutoFit/>
          </a:bodyPr>
          <a:lstStyle/>
          <a:p>
            <a:r>
              <a:rPr lang="en-US" dirty="0"/>
              <a:t>Semantic approach</a:t>
            </a:r>
          </a:p>
        </p:txBody>
      </p:sp>
    </p:spTree>
    <p:extLst>
      <p:ext uri="{BB962C8B-B14F-4D97-AF65-F5344CB8AC3E}">
        <p14:creationId xmlns:p14="http://schemas.microsoft.com/office/powerpoint/2010/main" val="16955079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Computational approach</a:t>
            </a:r>
          </a:p>
        </p:txBody>
      </p:sp>
      <p:pic>
        <p:nvPicPr>
          <p:cNvPr id="4" name="Content Placeholder 3"/>
          <p:cNvPicPr>
            <a:picLocks noGrp="1" noChangeAspect="1"/>
          </p:cNvPicPr>
          <p:nvPr>
            <p:ph idx="1"/>
          </p:nvPr>
        </p:nvPicPr>
        <p:blipFill>
          <a:blip r:embed="rId2"/>
          <a:stretch>
            <a:fillRect/>
          </a:stretch>
        </p:blipFill>
        <p:spPr>
          <a:xfrm>
            <a:off x="84226" y="2524728"/>
            <a:ext cx="11269574" cy="3164872"/>
          </a:xfrm>
          <a:prstGeom prst="rect">
            <a:avLst/>
          </a:prstGeom>
        </p:spPr>
      </p:pic>
      <p:sp>
        <p:nvSpPr>
          <p:cNvPr id="5" name="TextBox 4"/>
          <p:cNvSpPr txBox="1"/>
          <p:nvPr/>
        </p:nvSpPr>
        <p:spPr>
          <a:xfrm>
            <a:off x="4711701" y="5689600"/>
            <a:ext cx="6921500" cy="923330"/>
          </a:xfrm>
          <a:prstGeom prst="rect">
            <a:avLst/>
          </a:prstGeom>
          <a:noFill/>
        </p:spPr>
        <p:txBody>
          <a:bodyPr wrap="square" rtlCol="0">
            <a:spAutoFit/>
          </a:bodyPr>
          <a:lstStyle/>
          <a:p>
            <a:r>
              <a:rPr lang="en-US" dirty="0"/>
              <a:t>Yang, F., Zhang, Q., Ji, X. </a:t>
            </a:r>
            <a:r>
              <a:rPr lang="en-US" i="1" dirty="0"/>
              <a:t>et al.</a:t>
            </a:r>
            <a:r>
              <a:rPr lang="en-US" dirty="0"/>
              <a:t> Machine Learning Applications in Drug Repurposing. </a:t>
            </a:r>
            <a:r>
              <a:rPr lang="en-US" i="1" dirty="0" err="1"/>
              <a:t>Interdiscip</a:t>
            </a:r>
            <a:r>
              <a:rPr lang="en-US" i="1" dirty="0"/>
              <a:t> </a:t>
            </a:r>
            <a:r>
              <a:rPr lang="en-US" i="1" dirty="0" err="1"/>
              <a:t>Sci</a:t>
            </a:r>
            <a:r>
              <a:rPr lang="en-US" i="1" dirty="0"/>
              <a:t> </a:t>
            </a:r>
            <a:r>
              <a:rPr lang="en-US" i="1" dirty="0" err="1"/>
              <a:t>Comput</a:t>
            </a:r>
            <a:r>
              <a:rPr lang="en-US" i="1" dirty="0"/>
              <a:t> Life </a:t>
            </a:r>
            <a:r>
              <a:rPr lang="en-US" i="1" dirty="0" err="1"/>
              <a:t>Sci</a:t>
            </a:r>
            <a:r>
              <a:rPr lang="en-US" dirty="0"/>
              <a:t> </a:t>
            </a:r>
            <a:r>
              <a:rPr lang="en-US" b="1" dirty="0"/>
              <a:t>14</a:t>
            </a:r>
            <a:r>
              <a:rPr lang="en-US" dirty="0"/>
              <a:t>, 15–21 (2022). https://doi.org/10.1007/s12539-021-00487-8</a:t>
            </a:r>
          </a:p>
        </p:txBody>
      </p:sp>
    </p:spTree>
    <p:extLst>
      <p:ext uri="{BB962C8B-B14F-4D97-AF65-F5344CB8AC3E}">
        <p14:creationId xmlns:p14="http://schemas.microsoft.com/office/powerpoint/2010/main" val="3296868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Drug repositioning approaches</a:t>
            </a:r>
          </a:p>
        </p:txBody>
      </p:sp>
      <p:pic>
        <p:nvPicPr>
          <p:cNvPr id="4" name="Content Placeholder 3"/>
          <p:cNvPicPr>
            <a:picLocks noGrp="1" noChangeAspect="1"/>
          </p:cNvPicPr>
          <p:nvPr>
            <p:ph idx="1"/>
          </p:nvPr>
        </p:nvPicPr>
        <p:blipFill>
          <a:blip r:embed="rId2"/>
          <a:stretch>
            <a:fillRect/>
          </a:stretch>
        </p:blipFill>
        <p:spPr>
          <a:xfrm>
            <a:off x="622300" y="1690688"/>
            <a:ext cx="6444122" cy="4897533"/>
          </a:xfrm>
          <a:prstGeom prst="rect">
            <a:avLst/>
          </a:prstGeom>
        </p:spPr>
      </p:pic>
      <p:sp>
        <p:nvSpPr>
          <p:cNvPr id="5" name="TextBox 4"/>
          <p:cNvSpPr txBox="1"/>
          <p:nvPr/>
        </p:nvSpPr>
        <p:spPr>
          <a:xfrm>
            <a:off x="7302500" y="5387892"/>
            <a:ext cx="4673600" cy="1200329"/>
          </a:xfrm>
          <a:prstGeom prst="rect">
            <a:avLst/>
          </a:prstGeom>
          <a:noFill/>
        </p:spPr>
        <p:txBody>
          <a:bodyPr wrap="square" rtlCol="0">
            <a:spAutoFit/>
          </a:bodyPr>
          <a:lstStyle/>
          <a:p>
            <a:r>
              <a:rPr lang="en-US" dirty="0"/>
              <a:t>Dhir, Neha &amp; Jain, Ashish &amp; Mahendru, Dhruv &amp; Prakash, Ajay &amp; Medhi, Bikash. (2020). Drug Repurposing and Orphan Disease Therapeutics. 10.5772/intechopen.91941. </a:t>
            </a:r>
          </a:p>
        </p:txBody>
      </p:sp>
    </p:spTree>
    <p:extLst>
      <p:ext uri="{BB962C8B-B14F-4D97-AF65-F5344CB8AC3E}">
        <p14:creationId xmlns:p14="http://schemas.microsoft.com/office/powerpoint/2010/main" val="1702028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96D74B-38CD-8B5B-5A56-43672B5CAACF}"/>
              </a:ext>
            </a:extLst>
          </p:cNvPr>
          <p:cNvPicPr>
            <a:picLocks noChangeAspect="1"/>
          </p:cNvPicPr>
          <p:nvPr/>
        </p:nvPicPr>
        <p:blipFill>
          <a:blip r:embed="rId3"/>
          <a:srcRect b="15730"/>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365125"/>
            <a:ext cx="10515600" cy="1325563"/>
          </a:xfrm>
        </p:spPr>
        <p:txBody>
          <a:bodyPr>
            <a:normAutofit/>
          </a:bodyPr>
          <a:lstStyle/>
          <a:p>
            <a:r>
              <a:rPr lang="en-US" dirty="0"/>
              <a:t>Examples</a:t>
            </a:r>
          </a:p>
        </p:txBody>
      </p:sp>
      <p:graphicFrame>
        <p:nvGraphicFramePr>
          <p:cNvPr id="5" name="Content Placeholder 2">
            <a:extLst>
              <a:ext uri="{FF2B5EF4-FFF2-40B4-BE49-F238E27FC236}">
                <a16:creationId xmlns:a16="http://schemas.microsoft.com/office/drawing/2014/main" id="{25A98272-95F3-0844-4C92-492CC00724A7}"/>
              </a:ext>
            </a:extLst>
          </p:cNvPr>
          <p:cNvGraphicFramePr>
            <a:graphicFrameLocks noGrp="1"/>
          </p:cNvGraphicFramePr>
          <p:nvPr>
            <p:ph idx="1"/>
            <p:extLst>
              <p:ext uri="{D42A27DB-BD31-4B8C-83A1-F6EECF244321}">
                <p14:modId xmlns:p14="http://schemas.microsoft.com/office/powerpoint/2010/main" val="292425412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562893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Drug Screening Workflow</a:t>
            </a:r>
          </a:p>
        </p:txBody>
      </p:sp>
      <p:graphicFrame>
        <p:nvGraphicFramePr>
          <p:cNvPr id="5" name="Content Placeholder 2">
            <a:extLst>
              <a:ext uri="{FF2B5EF4-FFF2-40B4-BE49-F238E27FC236}">
                <a16:creationId xmlns:a16="http://schemas.microsoft.com/office/drawing/2014/main" id="{921B64C1-60B2-26C8-52BF-45317965AC7A}"/>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21792" y="1161288"/>
            <a:ext cx="3602736" cy="4526280"/>
          </a:xfrm>
        </p:spPr>
        <p:txBody>
          <a:bodyPr>
            <a:normAutofit/>
          </a:bodyPr>
          <a:lstStyle/>
          <a:p>
            <a:r>
              <a:rPr lang="en-US" sz="4000"/>
              <a:t>Data Foundations</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42D6CFF3-99A2-0491-970D-E6AD6F747AF7}"/>
              </a:ext>
            </a:extLst>
          </p:cNvPr>
          <p:cNvGraphicFramePr>
            <a:graphicFrameLocks noGrp="1"/>
          </p:cNvGraphicFramePr>
          <p:nvPr>
            <p:ph idx="1"/>
            <p:extLst>
              <p:ext uri="{D42A27DB-BD31-4B8C-83A1-F6EECF244321}">
                <p14:modId xmlns:p14="http://schemas.microsoft.com/office/powerpoint/2010/main" val="3625524539"/>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1F9C9E-C29D-870C-A69C-9DDD6FAE2CEA}"/>
              </a:ext>
            </a:extLst>
          </p:cNvPr>
          <p:cNvPicPr>
            <a:picLocks noChangeAspect="1"/>
          </p:cNvPicPr>
          <p:nvPr/>
        </p:nvPicPr>
        <p:blipFill>
          <a:blip r:embed="rId3"/>
          <a:stretch>
            <a:fillRect/>
          </a:stretch>
        </p:blipFill>
        <p:spPr>
          <a:xfrm>
            <a:off x="0" y="-54665"/>
            <a:ext cx="11887200" cy="6912665"/>
          </a:xfrm>
          <a:prstGeom prst="rect">
            <a:avLst/>
          </a:prstGeom>
        </p:spPr>
      </p:pic>
    </p:spTree>
    <p:extLst>
      <p:ext uri="{BB962C8B-B14F-4D97-AF65-F5344CB8AC3E}">
        <p14:creationId xmlns:p14="http://schemas.microsoft.com/office/powerpoint/2010/main" val="25011843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AI Tools and Models</a:t>
            </a:r>
          </a:p>
        </p:txBody>
      </p:sp>
      <p:graphicFrame>
        <p:nvGraphicFramePr>
          <p:cNvPr id="5" name="Content Placeholder 2">
            <a:extLst>
              <a:ext uri="{FF2B5EF4-FFF2-40B4-BE49-F238E27FC236}">
                <a16:creationId xmlns:a16="http://schemas.microsoft.com/office/drawing/2014/main" id="{82BAC30B-3B39-C234-FFD1-6DC669F49153}"/>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Person using microscope">
            <a:extLst>
              <a:ext uri="{FF2B5EF4-FFF2-40B4-BE49-F238E27FC236}">
                <a16:creationId xmlns:a16="http://schemas.microsoft.com/office/drawing/2014/main" id="{30D618D7-D39E-C631-76CC-50B808E5710F}"/>
              </a:ext>
            </a:extLst>
          </p:cNvPr>
          <p:cNvPicPr>
            <a:picLocks noChangeAspect="1"/>
          </p:cNvPicPr>
          <p:nvPr/>
        </p:nvPicPr>
        <p:blipFill>
          <a:blip r:embed="rId2"/>
          <a:srcRect l="19721" r="36774" b="1"/>
          <a:stretch>
            <a:fillRect/>
          </a:stretch>
        </p:blipFill>
        <p:spPr>
          <a:xfrm>
            <a:off x="6103027" y="10"/>
            <a:ext cx="6088971" cy="6857990"/>
          </a:xfrm>
          <a:prstGeom prst="rect">
            <a:avLst/>
          </a:prstGeom>
        </p:spPr>
      </p:pic>
      <p:sp useBgFill="1">
        <p:nvSpPr>
          <p:cNvPr id="16" name="Rectangle 15">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30DAFD-8844-6307-1966-5DD9C2A03F5F}"/>
              </a:ext>
            </a:extLst>
          </p:cNvPr>
          <p:cNvSpPr>
            <a:spLocks noGrp="1"/>
          </p:cNvSpPr>
          <p:nvPr>
            <p:ph type="title"/>
          </p:nvPr>
        </p:nvSpPr>
        <p:spPr>
          <a:xfrm>
            <a:off x="761801" y="328512"/>
            <a:ext cx="4778387" cy="1628970"/>
          </a:xfrm>
        </p:spPr>
        <p:txBody>
          <a:bodyPr anchor="ctr">
            <a:normAutofit/>
          </a:bodyPr>
          <a:lstStyle/>
          <a:p>
            <a:r>
              <a:rPr lang="en-US" sz="4000" b="1" dirty="0"/>
              <a:t>Introduction</a:t>
            </a:r>
            <a:r>
              <a:rPr lang="en-US" sz="4000" dirty="0"/>
              <a:t>: Stages in drug discovery</a:t>
            </a:r>
            <a:endParaRPr lang="en-NG" sz="4000" dirty="0"/>
          </a:p>
        </p:txBody>
      </p:sp>
      <p:sp>
        <p:nvSpPr>
          <p:cNvPr id="3" name="Content Placeholder 2">
            <a:extLst>
              <a:ext uri="{FF2B5EF4-FFF2-40B4-BE49-F238E27FC236}">
                <a16:creationId xmlns:a16="http://schemas.microsoft.com/office/drawing/2014/main" id="{9025D946-185F-6E05-F46D-4CCD5C69A84F}"/>
              </a:ext>
            </a:extLst>
          </p:cNvPr>
          <p:cNvSpPr>
            <a:spLocks noGrp="1"/>
          </p:cNvSpPr>
          <p:nvPr>
            <p:ph idx="1"/>
          </p:nvPr>
        </p:nvSpPr>
        <p:spPr>
          <a:xfrm>
            <a:off x="761801" y="2884929"/>
            <a:ext cx="4659756" cy="3374137"/>
          </a:xfrm>
        </p:spPr>
        <p:txBody>
          <a:bodyPr anchor="ctr">
            <a:normAutofit/>
          </a:bodyPr>
          <a:lstStyle/>
          <a:p>
            <a:pPr marL="571500" indent="-571500">
              <a:buFont typeface="+mj-lt"/>
              <a:buAutoNum type="romanLcPeriod"/>
            </a:pPr>
            <a:r>
              <a:rPr lang="en-US" sz="2000"/>
              <a:t>Discovery and development; </a:t>
            </a:r>
          </a:p>
          <a:p>
            <a:pPr marL="571500" indent="-571500">
              <a:buFont typeface="+mj-lt"/>
              <a:buAutoNum type="romanLcPeriod"/>
            </a:pPr>
            <a:r>
              <a:rPr lang="en-US" sz="2000"/>
              <a:t>Pre-clinical research; </a:t>
            </a:r>
          </a:p>
          <a:p>
            <a:pPr marL="571500" indent="-571500">
              <a:buFont typeface="+mj-lt"/>
              <a:buAutoNum type="romanLcPeriod"/>
            </a:pPr>
            <a:r>
              <a:rPr lang="en-US" sz="2000"/>
              <a:t>Clinical research; </a:t>
            </a:r>
          </a:p>
          <a:p>
            <a:pPr marL="571500" indent="-571500">
              <a:buFont typeface="+mj-lt"/>
              <a:buAutoNum type="romanLcPeriod"/>
            </a:pPr>
            <a:r>
              <a:rPr lang="en-US" sz="2000"/>
              <a:t>FDA review; and</a:t>
            </a:r>
          </a:p>
          <a:p>
            <a:pPr marL="571500" indent="-571500">
              <a:buFont typeface="+mj-lt"/>
              <a:buAutoNum type="romanLcPeriod"/>
            </a:pPr>
            <a:r>
              <a:rPr lang="en-US" sz="2000"/>
              <a:t>FDA post-market safety monitoring and development</a:t>
            </a:r>
            <a:endParaRPr lang="en-NG" sz="2000"/>
          </a:p>
        </p:txBody>
      </p:sp>
    </p:spTree>
    <p:extLst>
      <p:ext uri="{BB962C8B-B14F-4D97-AF65-F5344CB8AC3E}">
        <p14:creationId xmlns:p14="http://schemas.microsoft.com/office/powerpoint/2010/main" val="498206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256032"/>
            <a:ext cx="10506456" cy="1014984"/>
          </a:xfrm>
        </p:spPr>
        <p:txBody>
          <a:bodyPr anchor="b">
            <a:normAutofit/>
          </a:bodyPr>
          <a:lstStyle/>
          <a:p>
            <a:r>
              <a:rPr lang="en-US" dirty="0"/>
              <a:t>Machine learning (ML) for drug repurposing</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21B39534-6414-09AD-0485-90915594AD9D}"/>
              </a:ext>
            </a:extLst>
          </p:cNvPr>
          <p:cNvGraphicFramePr>
            <a:graphicFrameLocks noGrp="1"/>
          </p:cNvGraphicFramePr>
          <p:nvPr>
            <p:ph idx="1"/>
            <p:extLst>
              <p:ext uri="{D42A27DB-BD31-4B8C-83A1-F6EECF244321}">
                <p14:modId xmlns:p14="http://schemas.microsoft.com/office/powerpoint/2010/main" val="649615861"/>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6213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3631" y="809898"/>
            <a:ext cx="10173010" cy="1554480"/>
          </a:xfrm>
        </p:spPr>
        <p:txBody>
          <a:bodyPr anchor="ctr">
            <a:normAutofit/>
          </a:bodyPr>
          <a:lstStyle/>
          <a:p>
            <a:r>
              <a:rPr lang="en-US" sz="4800"/>
              <a:t>Linking Drugs and Targets</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19" name="Content Placeholder 2">
            <a:extLst>
              <a:ext uri="{FF2B5EF4-FFF2-40B4-BE49-F238E27FC236}">
                <a16:creationId xmlns:a16="http://schemas.microsoft.com/office/drawing/2014/main" id="{6BBA5215-6E9A-4A16-3A05-5002839C96B1}"/>
              </a:ext>
            </a:extLst>
          </p:cNvPr>
          <p:cNvGraphicFramePr>
            <a:graphicFrameLocks noGrp="1"/>
          </p:cNvGraphicFramePr>
          <p:nvPr>
            <p:ph idx="1"/>
            <p:extLst>
              <p:ext uri="{D42A27DB-BD31-4B8C-83A1-F6EECF244321}">
                <p14:modId xmlns:p14="http://schemas.microsoft.com/office/powerpoint/2010/main" val="316048660"/>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Neural Networks in Repurposing</a:t>
            </a:r>
          </a:p>
        </p:txBody>
      </p:sp>
      <p:graphicFrame>
        <p:nvGraphicFramePr>
          <p:cNvPr id="5" name="Content Placeholder 2">
            <a:extLst>
              <a:ext uri="{FF2B5EF4-FFF2-40B4-BE49-F238E27FC236}">
                <a16:creationId xmlns:a16="http://schemas.microsoft.com/office/drawing/2014/main" id="{34E2E1F8-6647-E663-76F8-0B1E4E6FAFE6}"/>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3631" y="809898"/>
            <a:ext cx="10173010" cy="1554480"/>
          </a:xfrm>
        </p:spPr>
        <p:txBody>
          <a:bodyPr anchor="ctr">
            <a:normAutofit/>
          </a:bodyPr>
          <a:lstStyle/>
          <a:p>
            <a:r>
              <a:rPr lang="en-US" sz="4800"/>
              <a:t>Natural Language Processing</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E54079AE-E3CD-E187-5394-BE34D476FBF5}"/>
              </a:ext>
            </a:extLst>
          </p:cNvPr>
          <p:cNvGraphicFramePr>
            <a:graphicFrameLocks noGrp="1"/>
          </p:cNvGraphicFramePr>
          <p:nvPr>
            <p:ph idx="1"/>
            <p:extLst>
              <p:ext uri="{D42A27DB-BD31-4B8C-83A1-F6EECF244321}">
                <p14:modId xmlns:p14="http://schemas.microsoft.com/office/powerpoint/2010/main" val="602699005"/>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256032"/>
            <a:ext cx="10506456" cy="1014984"/>
          </a:xfrm>
        </p:spPr>
        <p:txBody>
          <a:bodyPr anchor="b">
            <a:normAutofit/>
          </a:bodyPr>
          <a:lstStyle/>
          <a:p>
            <a:r>
              <a:rPr lang="en-US" dirty="0"/>
              <a:t>AI and drug repositioning</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FD4AAAE7-5FC2-FD8C-4A56-3DEA902D6394}"/>
              </a:ext>
            </a:extLst>
          </p:cNvPr>
          <p:cNvGraphicFramePr>
            <a:graphicFrameLocks noGrp="1"/>
          </p:cNvGraphicFramePr>
          <p:nvPr>
            <p:ph idx="1"/>
            <p:extLst>
              <p:ext uri="{D42A27DB-BD31-4B8C-83A1-F6EECF244321}">
                <p14:modId xmlns:p14="http://schemas.microsoft.com/office/powerpoint/2010/main" val="199701020"/>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6642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900" y="0"/>
            <a:ext cx="9067800" cy="612775"/>
          </a:xfrm>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39700" y="612775"/>
            <a:ext cx="7944446" cy="6151926"/>
          </a:xfrm>
          <a:prstGeom prst="rect">
            <a:avLst/>
          </a:prstGeom>
        </p:spPr>
      </p:pic>
      <p:sp>
        <p:nvSpPr>
          <p:cNvPr id="5" name="TextBox 4"/>
          <p:cNvSpPr txBox="1"/>
          <p:nvPr/>
        </p:nvSpPr>
        <p:spPr>
          <a:xfrm>
            <a:off x="8084146" y="3771900"/>
            <a:ext cx="4107854" cy="1477328"/>
          </a:xfrm>
          <a:prstGeom prst="rect">
            <a:avLst/>
          </a:prstGeom>
          <a:noFill/>
        </p:spPr>
        <p:txBody>
          <a:bodyPr wrap="square" rtlCol="0">
            <a:spAutoFit/>
          </a:bodyPr>
          <a:lstStyle/>
          <a:p>
            <a:r>
              <a:rPr lang="en-US" dirty="0"/>
              <a:t>Urbina, F., Puhl, A.C. and Ekins, S. (2021) ‘Recent advances in drug repurposing using Machine Learning’, </a:t>
            </a:r>
            <a:r>
              <a:rPr lang="en-US" i="1" dirty="0"/>
              <a:t>Current Opinion in Chemical Biology</a:t>
            </a:r>
            <a:r>
              <a:rPr lang="en-US" dirty="0"/>
              <a:t>, 65, pp. 74–84. doi:10.1016/j.cbpa.2021.06.001. </a:t>
            </a:r>
            <a:endParaRPr lang="en-US" dirty="0">
              <a:effectLst/>
            </a:endParaRPr>
          </a:p>
        </p:txBody>
      </p:sp>
    </p:spTree>
    <p:extLst>
      <p:ext uri="{BB962C8B-B14F-4D97-AF65-F5344CB8AC3E}">
        <p14:creationId xmlns:p14="http://schemas.microsoft.com/office/powerpoint/2010/main" val="14912391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256032"/>
            <a:ext cx="10506456" cy="1014984"/>
          </a:xfrm>
        </p:spPr>
        <p:txBody>
          <a:bodyPr anchor="b">
            <a:normAutofit/>
          </a:bodyPr>
          <a:lstStyle/>
          <a:p>
            <a:r>
              <a:rPr lang="en-US" dirty="0"/>
              <a:t>Deep learning</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1F509331-9DCA-B59B-A296-AECE0BBD329C}"/>
              </a:ext>
            </a:extLst>
          </p:cNvPr>
          <p:cNvGraphicFramePr>
            <a:graphicFrameLocks noGrp="1"/>
          </p:cNvGraphicFramePr>
          <p:nvPr>
            <p:ph idx="1"/>
            <p:extLst>
              <p:ext uri="{D42A27DB-BD31-4B8C-83A1-F6EECF244321}">
                <p14:modId xmlns:p14="http://schemas.microsoft.com/office/powerpoint/2010/main" val="4206234458"/>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90756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learning model </a:t>
            </a:r>
          </a:p>
        </p:txBody>
      </p:sp>
      <p:pic>
        <p:nvPicPr>
          <p:cNvPr id="5" name="Content Placeholder 4"/>
          <p:cNvPicPr>
            <a:picLocks noGrp="1" noChangeAspect="1"/>
          </p:cNvPicPr>
          <p:nvPr>
            <p:ph idx="1"/>
          </p:nvPr>
        </p:nvPicPr>
        <p:blipFill>
          <a:blip r:embed="rId2"/>
          <a:stretch>
            <a:fillRect/>
          </a:stretch>
        </p:blipFill>
        <p:spPr>
          <a:xfrm>
            <a:off x="203200" y="1690688"/>
            <a:ext cx="8499803" cy="5068727"/>
          </a:xfrm>
          <a:prstGeom prst="rect">
            <a:avLst/>
          </a:prstGeom>
        </p:spPr>
      </p:pic>
      <p:pic>
        <p:nvPicPr>
          <p:cNvPr id="6" name="Picture 5"/>
          <p:cNvPicPr>
            <a:picLocks noChangeAspect="1"/>
          </p:cNvPicPr>
          <p:nvPr/>
        </p:nvPicPr>
        <p:blipFill>
          <a:blip r:embed="rId3"/>
          <a:stretch>
            <a:fillRect/>
          </a:stretch>
        </p:blipFill>
        <p:spPr>
          <a:xfrm>
            <a:off x="6314747" y="0"/>
            <a:ext cx="5674053" cy="2655457"/>
          </a:xfrm>
          <a:prstGeom prst="rect">
            <a:avLst/>
          </a:prstGeom>
        </p:spPr>
      </p:pic>
      <p:sp>
        <p:nvSpPr>
          <p:cNvPr id="7" name="TextBox 6"/>
          <p:cNvSpPr txBox="1"/>
          <p:nvPr/>
        </p:nvSpPr>
        <p:spPr>
          <a:xfrm>
            <a:off x="5334000" y="5836085"/>
            <a:ext cx="6858000" cy="923330"/>
          </a:xfrm>
          <a:prstGeom prst="rect">
            <a:avLst/>
          </a:prstGeom>
          <a:noFill/>
        </p:spPr>
        <p:txBody>
          <a:bodyPr wrap="square" rtlCol="0">
            <a:spAutoFit/>
          </a:bodyPr>
          <a:lstStyle/>
          <a:p>
            <a:r>
              <a:rPr lang="en-US" dirty="0"/>
              <a:t>Pan X, Lin X, Cao D, Zeng X, Yu PS, He L, et al. Deep learning for drug repurposing: Methods, databases, and applications. </a:t>
            </a:r>
            <a:r>
              <a:rPr lang="en-US" i="1" dirty="0"/>
              <a:t>WIREs </a:t>
            </a:r>
            <a:r>
              <a:rPr lang="en-US" i="1" dirty="0" err="1"/>
              <a:t>Comput</a:t>
            </a:r>
            <a:r>
              <a:rPr lang="en-US" i="1" dirty="0"/>
              <a:t> Mol Sci</a:t>
            </a:r>
            <a:r>
              <a:rPr lang="en-US" dirty="0"/>
              <a:t>. 2022; 12:e1597. </a:t>
            </a:r>
            <a:r>
              <a:rPr lang="en-US" b="1" dirty="0">
                <a:hlinkClick r:id="rId4"/>
              </a:rPr>
              <a:t>https://doi.org/10.1002/wcms.1597</a:t>
            </a:r>
            <a:endParaRPr lang="en-US" dirty="0"/>
          </a:p>
        </p:txBody>
      </p:sp>
    </p:spTree>
    <p:extLst>
      <p:ext uri="{BB962C8B-B14F-4D97-AF65-F5344CB8AC3E}">
        <p14:creationId xmlns:p14="http://schemas.microsoft.com/office/powerpoint/2010/main" val="3514498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83564" y="348865"/>
            <a:ext cx="9718111" cy="1576446"/>
          </a:xfrm>
        </p:spPr>
        <p:txBody>
          <a:bodyPr anchor="ctr">
            <a:normAutofit/>
          </a:bodyPr>
          <a:lstStyle/>
          <a:p>
            <a:r>
              <a:rPr lang="en-US" sz="4000">
                <a:solidFill>
                  <a:srgbClr val="FFFFFF"/>
                </a:solidFill>
              </a:rPr>
              <a:t>AI in Real-World Data</a:t>
            </a:r>
          </a:p>
        </p:txBody>
      </p:sp>
      <p:graphicFrame>
        <p:nvGraphicFramePr>
          <p:cNvPr id="5" name="Content Placeholder 2">
            <a:extLst>
              <a:ext uri="{FF2B5EF4-FFF2-40B4-BE49-F238E27FC236}">
                <a16:creationId xmlns:a16="http://schemas.microsoft.com/office/drawing/2014/main" id="{83358A80-CC9F-3484-97A7-3CA598123B0D}"/>
              </a:ext>
            </a:extLst>
          </p:cNvPr>
          <p:cNvGraphicFramePr>
            <a:graphicFrameLocks noGrp="1"/>
          </p:cNvGraphicFramePr>
          <p:nvPr>
            <p:ph idx="1"/>
            <p:extLst>
              <p:ext uri="{D42A27DB-BD31-4B8C-83A1-F6EECF244321}">
                <p14:modId xmlns:p14="http://schemas.microsoft.com/office/powerpoint/2010/main" val="3019739714"/>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71597" y="348865"/>
            <a:ext cx="10044023" cy="877729"/>
          </a:xfrm>
        </p:spPr>
        <p:txBody>
          <a:bodyPr anchor="ctr">
            <a:normAutofit/>
          </a:bodyPr>
          <a:lstStyle/>
          <a:p>
            <a:r>
              <a:rPr lang="en-US" sz="4000">
                <a:solidFill>
                  <a:srgbClr val="FFFFFF"/>
                </a:solidFill>
              </a:rPr>
              <a:t>Application Scenarios</a:t>
            </a:r>
          </a:p>
        </p:txBody>
      </p:sp>
      <p:graphicFrame>
        <p:nvGraphicFramePr>
          <p:cNvPr id="5" name="Content Placeholder 2">
            <a:extLst>
              <a:ext uri="{FF2B5EF4-FFF2-40B4-BE49-F238E27FC236}">
                <a16:creationId xmlns:a16="http://schemas.microsoft.com/office/drawing/2014/main" id="{44B4F4C0-4E1A-A1A5-E40F-F07155AD60E9}"/>
              </a:ext>
            </a:extLst>
          </p:cNvPr>
          <p:cNvGraphicFramePr>
            <a:graphicFrameLocks noGrp="1"/>
          </p:cNvGraphicFramePr>
          <p:nvPr>
            <p:ph idx="1"/>
            <p:extLst>
              <p:ext uri="{D42A27DB-BD31-4B8C-83A1-F6EECF244321}">
                <p14:modId xmlns:p14="http://schemas.microsoft.com/office/powerpoint/2010/main" val="27423715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1800" y="762001"/>
            <a:ext cx="5334197" cy="1708242"/>
          </a:xfrm>
        </p:spPr>
        <p:txBody>
          <a:bodyPr anchor="ctr">
            <a:normAutofit/>
          </a:bodyPr>
          <a:lstStyle/>
          <a:p>
            <a:r>
              <a:rPr lang="en-US" sz="3700"/>
              <a:t>Current challenges to traditional drug  development</a:t>
            </a:r>
          </a:p>
        </p:txBody>
      </p:sp>
      <p:graphicFrame>
        <p:nvGraphicFramePr>
          <p:cNvPr id="21" name="Content Placeholder 2">
            <a:extLst>
              <a:ext uri="{FF2B5EF4-FFF2-40B4-BE49-F238E27FC236}">
                <a16:creationId xmlns:a16="http://schemas.microsoft.com/office/drawing/2014/main" id="{859038F7-E860-6E4A-4C36-83BA6DD46958}"/>
              </a:ext>
            </a:extLst>
          </p:cNvPr>
          <p:cNvGraphicFramePr>
            <a:graphicFrameLocks noGrp="1"/>
          </p:cNvGraphicFramePr>
          <p:nvPr>
            <p:ph idx="1"/>
          </p:nvPr>
        </p:nvGraphicFramePr>
        <p:xfrm>
          <a:off x="761800" y="2470244"/>
          <a:ext cx="5334197" cy="3769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Picture 18" descr="Capsules and pills inside a glass bowl">
            <a:extLst>
              <a:ext uri="{FF2B5EF4-FFF2-40B4-BE49-F238E27FC236}">
                <a16:creationId xmlns:a16="http://schemas.microsoft.com/office/drawing/2014/main" id="{3DE75407-7FFC-0394-48F2-484B4F2550CD}"/>
              </a:ext>
            </a:extLst>
          </p:cNvPr>
          <p:cNvPicPr>
            <a:picLocks noChangeAspect="1"/>
          </p:cNvPicPr>
          <p:nvPr/>
        </p:nvPicPr>
        <p:blipFill>
          <a:blip r:embed="rId8"/>
          <a:srcRect r="41756" b="-1"/>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849665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Side Effects as Opportunities</a:t>
            </a:r>
          </a:p>
        </p:txBody>
      </p:sp>
      <p:graphicFrame>
        <p:nvGraphicFramePr>
          <p:cNvPr id="5" name="Content Placeholder 2">
            <a:extLst>
              <a:ext uri="{FF2B5EF4-FFF2-40B4-BE49-F238E27FC236}">
                <a16:creationId xmlns:a16="http://schemas.microsoft.com/office/drawing/2014/main" id="{017FD6A8-43E9-F27C-8C4B-A5E5209A080C}"/>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71597" y="348865"/>
            <a:ext cx="10044023" cy="877729"/>
          </a:xfrm>
        </p:spPr>
        <p:txBody>
          <a:bodyPr anchor="ctr">
            <a:normAutofit/>
          </a:bodyPr>
          <a:lstStyle/>
          <a:p>
            <a:r>
              <a:rPr lang="en-US" sz="4000">
                <a:solidFill>
                  <a:srgbClr val="FFFFFF"/>
                </a:solidFill>
              </a:rPr>
              <a:t>Exploring New Indications</a:t>
            </a:r>
          </a:p>
        </p:txBody>
      </p:sp>
      <p:graphicFrame>
        <p:nvGraphicFramePr>
          <p:cNvPr id="5" name="Content Placeholder 2">
            <a:extLst>
              <a:ext uri="{FF2B5EF4-FFF2-40B4-BE49-F238E27FC236}">
                <a16:creationId xmlns:a16="http://schemas.microsoft.com/office/drawing/2014/main" id="{D6204DE3-866D-48FE-45FF-1F6B52134105}"/>
              </a:ext>
            </a:extLst>
          </p:cNvPr>
          <p:cNvGraphicFramePr>
            <a:graphicFrameLocks noGrp="1"/>
          </p:cNvGraphicFramePr>
          <p:nvPr>
            <p:ph idx="1"/>
            <p:extLst>
              <p:ext uri="{D42A27DB-BD31-4B8C-83A1-F6EECF244321}">
                <p14:modId xmlns:p14="http://schemas.microsoft.com/office/powerpoint/2010/main" val="166876370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21792" y="1161288"/>
            <a:ext cx="3602736" cy="4526280"/>
          </a:xfrm>
        </p:spPr>
        <p:txBody>
          <a:bodyPr>
            <a:normAutofit/>
          </a:bodyPr>
          <a:lstStyle/>
          <a:p>
            <a:r>
              <a:rPr lang="en-US" sz="4000"/>
              <a:t>Discovering New Targets</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108BCB44-5233-10E4-25A1-65020E3663D8}"/>
              </a:ext>
            </a:extLst>
          </p:cNvPr>
          <p:cNvGraphicFramePr>
            <a:graphicFrameLocks noGrp="1"/>
          </p:cNvGraphicFramePr>
          <p:nvPr>
            <p:ph idx="1"/>
            <p:extLst>
              <p:ext uri="{D42A27DB-BD31-4B8C-83A1-F6EECF244321}">
                <p14:modId xmlns:p14="http://schemas.microsoft.com/office/powerpoint/2010/main" val="4289119255"/>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Integrating AI + Real-World Data</a:t>
            </a:r>
          </a:p>
        </p:txBody>
      </p:sp>
      <p:graphicFrame>
        <p:nvGraphicFramePr>
          <p:cNvPr id="5" name="Content Placeholder 2">
            <a:extLst>
              <a:ext uri="{FF2B5EF4-FFF2-40B4-BE49-F238E27FC236}">
                <a16:creationId xmlns:a16="http://schemas.microsoft.com/office/drawing/2014/main" id="{8F8B5A4B-E598-D8C7-D858-B8CC09B873EA}"/>
              </a:ext>
            </a:extLst>
          </p:cNvPr>
          <p:cNvGraphicFramePr>
            <a:graphicFrameLocks noGrp="1"/>
          </p:cNvGraphicFramePr>
          <p:nvPr>
            <p:ph idx="1"/>
            <p:extLst>
              <p:ext uri="{D42A27DB-BD31-4B8C-83A1-F6EECF244321}">
                <p14:modId xmlns:p14="http://schemas.microsoft.com/office/powerpoint/2010/main" val="3870219452"/>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83564" y="348865"/>
            <a:ext cx="9718111" cy="1576446"/>
          </a:xfrm>
        </p:spPr>
        <p:txBody>
          <a:bodyPr anchor="ctr">
            <a:normAutofit/>
          </a:bodyPr>
          <a:lstStyle/>
          <a:p>
            <a:r>
              <a:rPr lang="en-US" sz="4000">
                <a:solidFill>
                  <a:srgbClr val="FFFFFF"/>
                </a:solidFill>
              </a:rPr>
              <a:t>Interventional Pharmacology</a:t>
            </a:r>
          </a:p>
        </p:txBody>
      </p:sp>
      <p:graphicFrame>
        <p:nvGraphicFramePr>
          <p:cNvPr id="5" name="Content Placeholder 2">
            <a:extLst>
              <a:ext uri="{FF2B5EF4-FFF2-40B4-BE49-F238E27FC236}">
                <a16:creationId xmlns:a16="http://schemas.microsoft.com/office/drawing/2014/main" id="{7705F375-75B0-1EE7-E559-E25AF121266A}"/>
              </a:ext>
            </a:extLst>
          </p:cNvPr>
          <p:cNvGraphicFramePr>
            <a:graphicFrameLocks noGrp="1"/>
          </p:cNvGraphicFramePr>
          <p:nvPr>
            <p:ph idx="1"/>
            <p:extLst>
              <p:ext uri="{D42A27DB-BD31-4B8C-83A1-F6EECF244321}">
                <p14:modId xmlns:p14="http://schemas.microsoft.com/office/powerpoint/2010/main" val="2434133189"/>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71597" y="348865"/>
            <a:ext cx="10044023" cy="877729"/>
          </a:xfrm>
        </p:spPr>
        <p:txBody>
          <a:bodyPr anchor="ctr">
            <a:normAutofit/>
          </a:bodyPr>
          <a:lstStyle/>
          <a:p>
            <a:r>
              <a:rPr lang="en-US" sz="4000">
                <a:solidFill>
                  <a:srgbClr val="FFFFFF"/>
                </a:solidFill>
              </a:rPr>
              <a:t>Electronic Health Records (EHR)</a:t>
            </a:r>
          </a:p>
        </p:txBody>
      </p:sp>
      <p:graphicFrame>
        <p:nvGraphicFramePr>
          <p:cNvPr id="5" name="Content Placeholder 2">
            <a:extLst>
              <a:ext uri="{FF2B5EF4-FFF2-40B4-BE49-F238E27FC236}">
                <a16:creationId xmlns:a16="http://schemas.microsoft.com/office/drawing/2014/main" id="{CD492F27-B1C4-11F5-6751-8C9BC6668333}"/>
              </a:ext>
            </a:extLst>
          </p:cNvPr>
          <p:cNvGraphicFramePr>
            <a:graphicFrameLocks noGrp="1"/>
          </p:cNvGraphicFramePr>
          <p:nvPr>
            <p:ph idx="1"/>
            <p:extLst>
              <p:ext uri="{D42A27DB-BD31-4B8C-83A1-F6EECF244321}">
                <p14:modId xmlns:p14="http://schemas.microsoft.com/office/powerpoint/2010/main" val="84784557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p:cNvSpPr>
            <a:spLocks noGrp="1"/>
          </p:cNvSpPr>
          <p:nvPr>
            <p:ph type="title"/>
          </p:nvPr>
        </p:nvSpPr>
        <p:spPr>
          <a:xfrm>
            <a:off x="804672" y="457200"/>
            <a:ext cx="10579608" cy="1188720"/>
          </a:xfrm>
        </p:spPr>
        <p:txBody>
          <a:bodyPr>
            <a:normAutofit/>
          </a:bodyPr>
          <a:lstStyle/>
          <a:p>
            <a:r>
              <a:rPr lang="en-US" sz="4000">
                <a:solidFill>
                  <a:schemeClr val="tx2"/>
                </a:solidFill>
              </a:rPr>
              <a:t>Challenges</a:t>
            </a:r>
          </a:p>
        </p:txBody>
      </p:sp>
      <p:grpSp>
        <p:nvGrpSpPr>
          <p:cNvPr id="13" name="Group 12">
            <a:extLst>
              <a:ext uri="{FF2B5EF4-FFF2-40B4-BE49-F238E27FC236}">
                <a16:creationId xmlns:a16="http://schemas.microsoft.com/office/drawing/2014/main" id="{76566969-F813-4CC5-B3E9-363D85B55C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881264" y="-5116"/>
            <a:ext cx="3318648" cy="2490264"/>
            <a:chOff x="-305" y="-1"/>
            <a:chExt cx="3832880" cy="2876136"/>
          </a:xfrm>
        </p:grpSpPr>
        <p:sp>
          <p:nvSpPr>
            <p:cNvPr id="14" name="Freeform: Shape 13">
              <a:extLst>
                <a:ext uri="{FF2B5EF4-FFF2-40B4-BE49-F238E27FC236}">
                  <a16:creationId xmlns:a16="http://schemas.microsoft.com/office/drawing/2014/main" id="{AF8CF66C-45E2-456B-92B0-9E97A331D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65D590E-D70D-4D25-B853-D5208F2AA3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231501E-3F84-4705-A001-13995FA6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552617E4-47FD-4C38-8F70-93BF9B125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0217D733-97B6-4C43-AF0C-5E3CB0EA13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07887"/>
            <a:ext cx="2605762" cy="2252847"/>
            <a:chOff x="-305" y="-4155"/>
            <a:chExt cx="2514948" cy="2174333"/>
          </a:xfrm>
        </p:grpSpPr>
        <p:sp>
          <p:nvSpPr>
            <p:cNvPr id="20" name="Freeform: Shape 19">
              <a:extLst>
                <a:ext uri="{FF2B5EF4-FFF2-40B4-BE49-F238E27FC236}">
                  <a16:creationId xmlns:a16="http://schemas.microsoft.com/office/drawing/2014/main" id="{FD288266-7E76-4D4A-BAAC-E233FA013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B697F88A-8624-4BA2-AF06-E6C3A52F0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8CA77163-C052-481C-9DCF-68C23ACAB3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3" name="Freeform: Shape 22">
              <a:extLst>
                <a:ext uri="{FF2B5EF4-FFF2-40B4-BE49-F238E27FC236}">
                  <a16:creationId xmlns:a16="http://schemas.microsoft.com/office/drawing/2014/main" id="{02B425B5-0A0E-4B85-B718-E5DA73431A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5" name="Content Placeholder 2">
            <a:extLst>
              <a:ext uri="{FF2B5EF4-FFF2-40B4-BE49-F238E27FC236}">
                <a16:creationId xmlns:a16="http://schemas.microsoft.com/office/drawing/2014/main" id="{EF16C6CF-E6D8-07F8-4875-2FADB734295B}"/>
              </a:ext>
            </a:extLst>
          </p:cNvPr>
          <p:cNvGraphicFramePr>
            <a:graphicFrameLocks noGrp="1"/>
          </p:cNvGraphicFramePr>
          <p:nvPr>
            <p:ph idx="1"/>
            <p:extLst>
              <p:ext uri="{D42A27DB-BD31-4B8C-83A1-F6EECF244321}">
                <p14:modId xmlns:p14="http://schemas.microsoft.com/office/powerpoint/2010/main" val="4198317750"/>
              </p:ext>
            </p:extLst>
          </p:nvPr>
        </p:nvGraphicFramePr>
        <p:xfrm>
          <a:off x="1036320" y="2560320"/>
          <a:ext cx="10119360" cy="3566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38336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Drawbacks-Interpretability</a:t>
            </a:r>
          </a:p>
        </p:txBody>
      </p:sp>
      <p:graphicFrame>
        <p:nvGraphicFramePr>
          <p:cNvPr id="5" name="Content Placeholder 2">
            <a:extLst>
              <a:ext uri="{FF2B5EF4-FFF2-40B4-BE49-F238E27FC236}">
                <a16:creationId xmlns:a16="http://schemas.microsoft.com/office/drawing/2014/main" id="{EBE74AE0-9348-F547-5CBC-CB20C3F418E7}"/>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61508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556995"/>
            <a:ext cx="10515600" cy="1133693"/>
          </a:xfrm>
        </p:spPr>
        <p:txBody>
          <a:bodyPr>
            <a:normAutofit/>
          </a:bodyPr>
          <a:lstStyle/>
          <a:p>
            <a:r>
              <a:rPr lang="en-US" sz="4000"/>
              <a:t>Drawbacks-Data Quality and Availability Issues: </a:t>
            </a:r>
          </a:p>
        </p:txBody>
      </p:sp>
      <p:graphicFrame>
        <p:nvGraphicFramePr>
          <p:cNvPr id="5" name="Content Placeholder 2">
            <a:extLst>
              <a:ext uri="{FF2B5EF4-FFF2-40B4-BE49-F238E27FC236}">
                <a16:creationId xmlns:a16="http://schemas.microsoft.com/office/drawing/2014/main" id="{0670E130-AFAC-BDF2-F604-EC00BDECB0AD}"/>
              </a:ext>
            </a:extLst>
          </p:cNvPr>
          <p:cNvGraphicFramePr>
            <a:graphicFrameLocks noGrp="1"/>
          </p:cNvGraphicFramePr>
          <p:nvPr>
            <p:ph idx="1"/>
            <p:extLst>
              <p:ext uri="{D42A27DB-BD31-4B8C-83A1-F6EECF244321}">
                <p14:modId xmlns:p14="http://schemas.microsoft.com/office/powerpoint/2010/main" val="296938292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73447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256032"/>
            <a:ext cx="10506456" cy="1014984"/>
          </a:xfrm>
        </p:spPr>
        <p:txBody>
          <a:bodyPr anchor="b">
            <a:normAutofit/>
          </a:bodyPr>
          <a:lstStyle/>
          <a:p>
            <a:r>
              <a:rPr lang="en-US" dirty="0"/>
              <a:t>Drawbacks-Ethical and Regulatory Concerns</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D0F4988B-838B-B697-464E-46AC6642ACD3}"/>
              </a:ext>
            </a:extLst>
          </p:cNvPr>
          <p:cNvGraphicFramePr>
            <a:graphicFrameLocks noGrp="1"/>
          </p:cNvGraphicFramePr>
          <p:nvPr>
            <p:ph idx="1"/>
            <p:extLst>
              <p:ext uri="{D42A27DB-BD31-4B8C-83A1-F6EECF244321}">
                <p14:modId xmlns:p14="http://schemas.microsoft.com/office/powerpoint/2010/main" val="4094754128"/>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8375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for approved new drugs</a:t>
            </a:r>
          </a:p>
        </p:txBody>
      </p:sp>
      <p:pic>
        <p:nvPicPr>
          <p:cNvPr id="2050" name="Picture 2" descr="Popup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40433" y="1690688"/>
            <a:ext cx="8449767" cy="4814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2713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256032"/>
            <a:ext cx="10506456" cy="1014984"/>
          </a:xfrm>
        </p:spPr>
        <p:txBody>
          <a:bodyPr anchor="b">
            <a:normAutofit/>
          </a:bodyPr>
          <a:lstStyle/>
          <a:p>
            <a:r>
              <a:rPr lang="en-US" dirty="0"/>
              <a:t>Drawbacks-Cost and Expertise</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B8E4EFB2-F23A-DF9A-4C49-74E014EEDA14}"/>
              </a:ext>
            </a:extLst>
          </p:cNvPr>
          <p:cNvGraphicFramePr>
            <a:graphicFrameLocks noGrp="1"/>
          </p:cNvGraphicFramePr>
          <p:nvPr>
            <p:ph idx="1"/>
            <p:extLst>
              <p:ext uri="{D42A27DB-BD31-4B8C-83A1-F6EECF244321}">
                <p14:modId xmlns:p14="http://schemas.microsoft.com/office/powerpoint/2010/main" val="3948483255"/>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8642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D6B422-6B47-7300-263B-0C36E42E824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5720B3-9887-9AF9-DF70-FA36BCC413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4D6062-7487-D307-1997-2B7FC53DD991}"/>
              </a:ext>
            </a:extLst>
          </p:cNvPr>
          <p:cNvSpPr>
            <a:spLocks noGrp="1"/>
          </p:cNvSpPr>
          <p:nvPr>
            <p:ph type="title"/>
          </p:nvPr>
        </p:nvSpPr>
        <p:spPr>
          <a:xfrm>
            <a:off x="841248" y="256032"/>
            <a:ext cx="10506456" cy="1014984"/>
          </a:xfrm>
        </p:spPr>
        <p:txBody>
          <a:bodyPr anchor="b">
            <a:normAutofit/>
          </a:bodyPr>
          <a:lstStyle/>
          <a:p>
            <a:r>
              <a:rPr lang="en-US" dirty="0"/>
              <a:t>Drawbacks-Data integrity &amp; Framework</a:t>
            </a:r>
          </a:p>
        </p:txBody>
      </p:sp>
      <p:sp>
        <p:nvSpPr>
          <p:cNvPr id="11" name="Rectangle 10">
            <a:extLst>
              <a:ext uri="{FF2B5EF4-FFF2-40B4-BE49-F238E27FC236}">
                <a16:creationId xmlns:a16="http://schemas.microsoft.com/office/drawing/2014/main" id="{218DFD87-0209-AF25-40BA-A0C06B0560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FE083B14-B8EE-5088-20A2-B0B74958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7" name="Content Placeholder 2">
            <a:extLst>
              <a:ext uri="{FF2B5EF4-FFF2-40B4-BE49-F238E27FC236}">
                <a16:creationId xmlns:a16="http://schemas.microsoft.com/office/drawing/2014/main" id="{3CD62FE1-11B6-D627-FA0E-493230E76EB7}"/>
              </a:ext>
            </a:extLst>
          </p:cNvPr>
          <p:cNvGraphicFramePr>
            <a:graphicFrameLocks noGrp="1"/>
          </p:cNvGraphicFramePr>
          <p:nvPr>
            <p:ph idx="1"/>
            <p:extLst>
              <p:ext uri="{D42A27DB-BD31-4B8C-83A1-F6EECF244321}">
                <p14:modId xmlns:p14="http://schemas.microsoft.com/office/powerpoint/2010/main" val="2881712108"/>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33432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21792" y="1161288"/>
            <a:ext cx="3602736" cy="4526280"/>
          </a:xfrm>
        </p:spPr>
        <p:txBody>
          <a:bodyPr>
            <a:normAutofit/>
          </a:bodyPr>
          <a:lstStyle/>
          <a:p>
            <a:r>
              <a:rPr lang="en-US" sz="4000"/>
              <a:t>Overcoming Challenges</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6A76D79D-0F64-5845-1659-9A00F66E0C47}"/>
              </a:ext>
            </a:extLst>
          </p:cNvPr>
          <p:cNvGraphicFramePr>
            <a:graphicFrameLocks noGrp="1"/>
          </p:cNvGraphicFramePr>
          <p:nvPr>
            <p:ph idx="1"/>
            <p:extLst>
              <p:ext uri="{D42A27DB-BD31-4B8C-83A1-F6EECF244321}">
                <p14:modId xmlns:p14="http://schemas.microsoft.com/office/powerpoint/2010/main" val="1941173047"/>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2328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1F56F0-A723-F61C-0951-8EA8CCFD2013}"/>
              </a:ext>
            </a:extLst>
          </p:cNvPr>
          <p:cNvSpPr>
            <a:spLocks noGrp="1"/>
          </p:cNvSpPr>
          <p:nvPr>
            <p:ph type="title"/>
          </p:nvPr>
        </p:nvSpPr>
        <p:spPr>
          <a:xfrm>
            <a:off x="1043631" y="809898"/>
            <a:ext cx="9942716" cy="1554480"/>
          </a:xfrm>
        </p:spPr>
        <p:txBody>
          <a:bodyPr anchor="ctr">
            <a:normAutofit/>
          </a:bodyPr>
          <a:lstStyle/>
          <a:p>
            <a:r>
              <a:rPr lang="en-US" sz="4800"/>
              <a:t>Where is all this heading </a:t>
            </a:r>
            <a:endParaRPr lang="en-NG" sz="4800"/>
          </a:p>
        </p:txBody>
      </p:sp>
      <p:sp>
        <p:nvSpPr>
          <p:cNvPr id="3" name="Content Placeholder 2">
            <a:extLst>
              <a:ext uri="{FF2B5EF4-FFF2-40B4-BE49-F238E27FC236}">
                <a16:creationId xmlns:a16="http://schemas.microsoft.com/office/drawing/2014/main" id="{70B0041B-FFAB-4E36-BF3A-5F3BA5DC4A3B}"/>
              </a:ext>
            </a:extLst>
          </p:cNvPr>
          <p:cNvSpPr>
            <a:spLocks noGrp="1"/>
          </p:cNvSpPr>
          <p:nvPr>
            <p:ph idx="1"/>
          </p:nvPr>
        </p:nvSpPr>
        <p:spPr>
          <a:xfrm>
            <a:off x="1045028" y="3017522"/>
            <a:ext cx="9941319" cy="3124658"/>
          </a:xfrm>
        </p:spPr>
        <p:txBody>
          <a:bodyPr anchor="ctr">
            <a:normAutofit/>
          </a:bodyPr>
          <a:lstStyle/>
          <a:p>
            <a:pPr marL="0" indent="0">
              <a:buNone/>
            </a:pPr>
            <a:r>
              <a:rPr lang="en-US" sz="2400"/>
              <a:t>matching patients with specific repurposed drugs based on individual characteristics, such as genetic profiles or molecular markers</a:t>
            </a:r>
            <a:endParaRPr lang="en-NG" sz="240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3223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4D58F6B-57D9-77E3-F771-BFCEF7DD470D}"/>
              </a:ext>
            </a:extLst>
          </p:cNvPr>
          <p:cNvPicPr>
            <a:picLocks noChangeAspect="1"/>
          </p:cNvPicPr>
          <p:nvPr/>
        </p:nvPicPr>
        <p:blipFill>
          <a:blip r:embed="rId2">
            <a:alphaModFix amt="35000"/>
          </a:blip>
          <a:srcRect b="25000"/>
          <a:stretch>
            <a:fillRect/>
          </a:stretch>
        </p:blipFill>
        <p:spPr>
          <a:xfrm>
            <a:off x="20" y="10"/>
            <a:ext cx="12191980" cy="6857990"/>
          </a:xfrm>
          <a:prstGeom prst="rect">
            <a:avLst/>
          </a:prstGeom>
        </p:spPr>
      </p:pic>
      <p:sp>
        <p:nvSpPr>
          <p:cNvPr id="2" name="Title 1"/>
          <p:cNvSpPr>
            <a:spLocks noGrp="1"/>
          </p:cNvSpPr>
          <p:nvPr>
            <p:ph type="title"/>
          </p:nvPr>
        </p:nvSpPr>
        <p:spPr>
          <a:xfrm>
            <a:off x="838200" y="365125"/>
            <a:ext cx="10515600" cy="1325563"/>
          </a:xfrm>
        </p:spPr>
        <p:txBody>
          <a:bodyPr>
            <a:normAutofit/>
          </a:bodyPr>
          <a:lstStyle/>
          <a:p>
            <a:r>
              <a:rPr lang="en-US">
                <a:solidFill>
                  <a:srgbClr val="FFFFFF"/>
                </a:solidFill>
              </a:rPr>
              <a:t>Future of AI in Repurposing</a:t>
            </a:r>
          </a:p>
        </p:txBody>
      </p:sp>
      <p:graphicFrame>
        <p:nvGraphicFramePr>
          <p:cNvPr id="5" name="Content Placeholder 2">
            <a:extLst>
              <a:ext uri="{FF2B5EF4-FFF2-40B4-BE49-F238E27FC236}">
                <a16:creationId xmlns:a16="http://schemas.microsoft.com/office/drawing/2014/main" id="{4BF40EEC-3A96-BEF1-EB07-8CD5B0901DE0}"/>
              </a:ext>
            </a:extLst>
          </p:cNvPr>
          <p:cNvGraphicFramePr>
            <a:graphicFrameLocks noGrp="1"/>
          </p:cNvGraphicFramePr>
          <p:nvPr>
            <p:ph idx="1"/>
            <p:extLst>
              <p:ext uri="{D42A27DB-BD31-4B8C-83A1-F6EECF244321}">
                <p14:modId xmlns:p14="http://schemas.microsoft.com/office/powerpoint/2010/main" val="253973166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3754633"/>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71597" y="348865"/>
            <a:ext cx="10044023" cy="877729"/>
          </a:xfrm>
        </p:spPr>
        <p:txBody>
          <a:bodyPr anchor="ctr">
            <a:normAutofit/>
          </a:bodyPr>
          <a:lstStyle/>
          <a:p>
            <a:r>
              <a:rPr lang="en-US" sz="4000">
                <a:solidFill>
                  <a:srgbClr val="FFFFFF"/>
                </a:solidFill>
              </a:rPr>
              <a:t>AI + Personalized Medicine</a:t>
            </a:r>
          </a:p>
        </p:txBody>
      </p:sp>
      <p:graphicFrame>
        <p:nvGraphicFramePr>
          <p:cNvPr id="5" name="Content Placeholder 2">
            <a:extLst>
              <a:ext uri="{FF2B5EF4-FFF2-40B4-BE49-F238E27FC236}">
                <a16:creationId xmlns:a16="http://schemas.microsoft.com/office/drawing/2014/main" id="{982C4852-09E9-AB11-3BD0-5A1C2A83CB26}"/>
              </a:ext>
            </a:extLst>
          </p:cNvPr>
          <p:cNvGraphicFramePr>
            <a:graphicFrameLocks noGrp="1"/>
          </p:cNvGraphicFramePr>
          <p:nvPr>
            <p:ph idx="1"/>
            <p:extLst>
              <p:ext uri="{D42A27DB-BD31-4B8C-83A1-F6EECF244321}">
                <p14:modId xmlns:p14="http://schemas.microsoft.com/office/powerpoint/2010/main" val="85314994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42686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Personalized medicine</a:t>
            </a:r>
          </a:p>
        </p:txBody>
      </p:sp>
      <p:pic>
        <p:nvPicPr>
          <p:cNvPr id="4" name="Content Placeholder 3"/>
          <p:cNvPicPr>
            <a:picLocks noGrp="1" noChangeAspect="1"/>
          </p:cNvPicPr>
          <p:nvPr>
            <p:ph idx="1"/>
          </p:nvPr>
        </p:nvPicPr>
        <p:blipFill>
          <a:blip r:embed="rId2"/>
          <a:stretch>
            <a:fillRect/>
          </a:stretch>
        </p:blipFill>
        <p:spPr>
          <a:xfrm>
            <a:off x="508000" y="1550988"/>
            <a:ext cx="6604000" cy="5148000"/>
          </a:xfrm>
          <a:prstGeom prst="rect">
            <a:avLst/>
          </a:prstGeom>
        </p:spPr>
      </p:pic>
      <p:pic>
        <p:nvPicPr>
          <p:cNvPr id="5" name="Picture 4"/>
          <p:cNvPicPr>
            <a:picLocks noChangeAspect="1"/>
          </p:cNvPicPr>
          <p:nvPr/>
        </p:nvPicPr>
        <p:blipFill>
          <a:blip r:embed="rId3"/>
          <a:stretch>
            <a:fillRect/>
          </a:stretch>
        </p:blipFill>
        <p:spPr>
          <a:xfrm>
            <a:off x="7433210" y="2339974"/>
            <a:ext cx="4473040" cy="2803525"/>
          </a:xfrm>
          <a:prstGeom prst="rect">
            <a:avLst/>
          </a:prstGeom>
        </p:spPr>
      </p:pic>
    </p:spTree>
    <p:extLst>
      <p:ext uri="{BB962C8B-B14F-4D97-AF65-F5344CB8AC3E}">
        <p14:creationId xmlns:p14="http://schemas.microsoft.com/office/powerpoint/2010/main" val="11136135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71597" y="348865"/>
            <a:ext cx="10044023" cy="877729"/>
          </a:xfrm>
        </p:spPr>
        <p:txBody>
          <a:bodyPr anchor="ctr">
            <a:normAutofit/>
          </a:bodyPr>
          <a:lstStyle/>
          <a:p>
            <a:r>
              <a:rPr lang="en-US" sz="4000">
                <a:solidFill>
                  <a:srgbClr val="FFFFFF"/>
                </a:solidFill>
              </a:rPr>
              <a:t>Key Takeaways</a:t>
            </a:r>
          </a:p>
        </p:txBody>
      </p:sp>
      <p:graphicFrame>
        <p:nvGraphicFramePr>
          <p:cNvPr id="5" name="Content Placeholder 2">
            <a:extLst>
              <a:ext uri="{FF2B5EF4-FFF2-40B4-BE49-F238E27FC236}">
                <a16:creationId xmlns:a16="http://schemas.microsoft.com/office/drawing/2014/main" id="{AE741B5C-7FA5-0D9D-253C-473DCF3B17A0}"/>
              </a:ext>
            </a:extLst>
          </p:cNvPr>
          <p:cNvGraphicFramePr>
            <a:graphicFrameLocks noGrp="1"/>
          </p:cNvGraphicFramePr>
          <p:nvPr>
            <p:ph idx="1"/>
            <p:extLst>
              <p:ext uri="{D42A27DB-BD31-4B8C-83A1-F6EECF244321}">
                <p14:modId xmlns:p14="http://schemas.microsoft.com/office/powerpoint/2010/main" val="219222381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62174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pic>
        <p:nvPicPr>
          <p:cNvPr id="4" name="Content Placeholder 3"/>
          <p:cNvPicPr>
            <a:picLocks noGrp="1" noChangeAspect="1"/>
          </p:cNvPicPr>
          <p:nvPr>
            <p:ph idx="1"/>
          </p:nvPr>
        </p:nvPicPr>
        <p:blipFill>
          <a:blip r:embed="rId2"/>
          <a:stretch>
            <a:fillRect/>
          </a:stretch>
        </p:blipFill>
        <p:spPr>
          <a:xfrm>
            <a:off x="1117601" y="1993106"/>
            <a:ext cx="8585200" cy="4736168"/>
          </a:xfrm>
          <a:prstGeom prst="rect">
            <a:avLst/>
          </a:prstGeom>
        </p:spPr>
      </p:pic>
    </p:spTree>
    <p:extLst>
      <p:ext uri="{BB962C8B-B14F-4D97-AF65-F5344CB8AC3E}">
        <p14:creationId xmlns:p14="http://schemas.microsoft.com/office/powerpoint/2010/main" val="21927267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ssy area with trees and mountains in the background&#10;&#10;AI-generated content may be incorrect.">
            <a:extLst>
              <a:ext uri="{FF2B5EF4-FFF2-40B4-BE49-F238E27FC236}">
                <a16:creationId xmlns:a16="http://schemas.microsoft.com/office/drawing/2014/main" id="{E177EFFF-4B50-450E-5CAA-DE73C6E4E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A1344CF5-BD71-E42F-C12F-C8D6A7964593}"/>
              </a:ext>
            </a:extLst>
          </p:cNvPr>
          <p:cNvSpPr txBox="1">
            <a:spLocks/>
          </p:cNvSpPr>
          <p:nvPr/>
        </p:nvSpPr>
        <p:spPr>
          <a:xfrm>
            <a:off x="1752600" y="3042602"/>
            <a:ext cx="9144000" cy="290051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solidFill>
                  <a:srgbClr val="FFFFFF"/>
                </a:solidFill>
                <a:latin typeface="Baguet Script" panose="00000500000000000000" pitchFamily="2" charset="0"/>
              </a:rPr>
              <a:t>Thanks for the Audience </a:t>
            </a:r>
            <a:endParaRPr lang="en-US" sz="6000" b="1" dirty="0">
              <a:solidFill>
                <a:srgbClr val="FFFFFF"/>
              </a:solidFill>
              <a:latin typeface="Baguet Script" panose="00000500000000000000" pitchFamily="2" charset="0"/>
            </a:endParaRPr>
          </a:p>
        </p:txBody>
      </p:sp>
    </p:spTree>
    <p:extLst>
      <p:ext uri="{BB962C8B-B14F-4D97-AF65-F5344CB8AC3E}">
        <p14:creationId xmlns:p14="http://schemas.microsoft.com/office/powerpoint/2010/main" val="354377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AI, pharmacogenomics and personalized medicine</a:t>
            </a:r>
            <a:endParaRPr lang="en-US" dirty="0"/>
          </a:p>
        </p:txBody>
      </p:sp>
      <p:graphicFrame>
        <p:nvGraphicFramePr>
          <p:cNvPr id="17" name="Content Placeholder 2">
            <a:extLst>
              <a:ext uri="{FF2B5EF4-FFF2-40B4-BE49-F238E27FC236}">
                <a16:creationId xmlns:a16="http://schemas.microsoft.com/office/drawing/2014/main" id="{9228CB23-83F2-FF8C-3A51-1CADB8914183}"/>
              </a:ext>
            </a:extLst>
          </p:cNvPr>
          <p:cNvGraphicFramePr>
            <a:graphicFrameLocks noGrp="1"/>
          </p:cNvGraphicFramePr>
          <p:nvPr>
            <p:ph idx="1"/>
            <p:extLst>
              <p:ext uri="{D42A27DB-BD31-4B8C-83A1-F6EECF244321}">
                <p14:modId xmlns:p14="http://schemas.microsoft.com/office/powerpoint/2010/main" val="278676162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54692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3CCA1-8F26-4B06-9D5D-EACAE8A9060F}"/>
              </a:ext>
            </a:extLst>
          </p:cNvPr>
          <p:cNvSpPr>
            <a:spLocks noGrp="1"/>
          </p:cNvSpPr>
          <p:nvPr>
            <p:ph type="title"/>
          </p:nvPr>
        </p:nvSpPr>
        <p:spPr/>
        <p:txBody>
          <a:bodyPr/>
          <a:lstStyle/>
          <a:p>
            <a:r>
              <a:rPr lang="en-US" dirty="0"/>
              <a:t>References</a:t>
            </a:r>
            <a:endParaRPr lang="en-NG" dirty="0"/>
          </a:p>
        </p:txBody>
      </p:sp>
      <p:sp>
        <p:nvSpPr>
          <p:cNvPr id="3" name="Content Placeholder 2">
            <a:extLst>
              <a:ext uri="{FF2B5EF4-FFF2-40B4-BE49-F238E27FC236}">
                <a16:creationId xmlns:a16="http://schemas.microsoft.com/office/drawing/2014/main" id="{22F938AF-0557-D2D6-5F4F-82BA627D7C63}"/>
              </a:ext>
            </a:extLst>
          </p:cNvPr>
          <p:cNvSpPr>
            <a:spLocks noGrp="1"/>
          </p:cNvSpPr>
          <p:nvPr>
            <p:ph idx="1"/>
          </p:nvPr>
        </p:nvSpPr>
        <p:spPr/>
        <p:txBody>
          <a:bodyPr>
            <a:normAutofit fontScale="77500" lnSpcReduction="20000"/>
          </a:bodyPr>
          <a:lstStyle/>
          <a:p>
            <a:pPr marL="0" indent="0">
              <a:buNone/>
            </a:pPr>
            <a:r>
              <a:rPr lang="en-US" dirty="0">
                <a:solidFill>
                  <a:srgbClr val="222222"/>
                </a:solidFill>
                <a:latin typeface="Arial" panose="020B0604020202020204" pitchFamily="34" charset="0"/>
              </a:rPr>
              <a:t>1. Wan, </a:t>
            </a:r>
            <a:r>
              <a:rPr lang="en-US" dirty="0" err="1">
                <a:solidFill>
                  <a:srgbClr val="222222"/>
                </a:solidFill>
                <a:latin typeface="Arial" panose="020B0604020202020204" pitchFamily="34" charset="0"/>
              </a:rPr>
              <a:t>Zhaoman</a:t>
            </a:r>
            <a:r>
              <a:rPr lang="en-US" dirty="0">
                <a:solidFill>
                  <a:srgbClr val="222222"/>
                </a:solidFill>
                <a:latin typeface="Arial" panose="020B0604020202020204" pitchFamily="34" charset="0"/>
              </a:rPr>
              <a:t>, et al. "Applications of Artificial Intelligence in Drug Repurposing." </a:t>
            </a:r>
            <a:r>
              <a:rPr lang="en-US" i="1" dirty="0">
                <a:solidFill>
                  <a:srgbClr val="222222"/>
                </a:solidFill>
                <a:latin typeface="Arial" panose="020B0604020202020204" pitchFamily="34" charset="0"/>
              </a:rPr>
              <a:t>Advanced Science</a:t>
            </a:r>
            <a:r>
              <a:rPr lang="en-US" dirty="0">
                <a:solidFill>
                  <a:srgbClr val="222222"/>
                </a:solidFill>
                <a:latin typeface="Arial" panose="020B0604020202020204" pitchFamily="34" charset="0"/>
              </a:rPr>
              <a:t> 12.14 (2025): 2411325.</a:t>
            </a:r>
          </a:p>
          <a:p>
            <a:pPr marL="0" indent="0">
              <a:buNone/>
            </a:pPr>
            <a:r>
              <a:rPr lang="en-US" dirty="0"/>
              <a:t>2.  O’Donnell, C.J. (2011). Genomics of cardiovascular disease. </a:t>
            </a:r>
            <a:r>
              <a:rPr lang="en-US" i="1" dirty="0"/>
              <a:t>New England Journal of Medicine,</a:t>
            </a:r>
            <a:r>
              <a:rPr lang="en-US" dirty="0"/>
              <a:t> 2098–2109</a:t>
            </a:r>
          </a:p>
          <a:p>
            <a:pPr marL="0" indent="0">
              <a:buNone/>
            </a:pPr>
            <a:r>
              <a:rPr lang="en-US" dirty="0"/>
              <a:t>3.  Omotoso, O.E., Teibo, J.O., Atiba, F.A. </a:t>
            </a:r>
            <a:r>
              <a:rPr lang="en-US" i="1" dirty="0"/>
              <a:t>et al.</a:t>
            </a:r>
            <a:r>
              <a:rPr lang="en-US" dirty="0"/>
              <a:t> Bridging the genomic data gap in Africa: implications for global disease burdens. </a:t>
            </a:r>
            <a:r>
              <a:rPr lang="en-US" i="1" dirty="0"/>
              <a:t>Global Health</a:t>
            </a:r>
            <a:r>
              <a:rPr lang="en-US" dirty="0"/>
              <a:t> 18, 103 (2022).</a:t>
            </a:r>
          </a:p>
          <a:p>
            <a:endParaRPr lang="en-US" dirty="0"/>
          </a:p>
          <a:p>
            <a:pPr marL="0" indent="0">
              <a:buNone/>
            </a:pPr>
            <a:r>
              <a:rPr lang="en-US" dirty="0"/>
              <a:t>4. Xue, H., Li, J., Xie, H., Wang, Y. (2018). Review of Drug Repositioning Approaches and Resources. International Journal of Biological Sciences, 14(10), 1232-1244. https://doi.org/10.7150/ijbs.24612. </a:t>
            </a:r>
          </a:p>
          <a:p>
            <a:pPr marL="0" indent="0">
              <a:buNone/>
            </a:pPr>
            <a:r>
              <a:rPr lang="en-US" dirty="0"/>
              <a:t>5. Johnson, Martin, Mishal Patel, Alex Phipps, Mihaela Van der Schaar, Dave Boulton, and Megan Gibbs. "The potential and pitfalls of artificial intelligence in clinical pharmacology." </a:t>
            </a:r>
            <a:r>
              <a:rPr lang="en-US" i="1" dirty="0"/>
              <a:t>CPT: Pharmacometrics &amp; Systems Pharmacology</a:t>
            </a:r>
            <a:r>
              <a:rPr lang="en-US" dirty="0"/>
              <a:t> 12, no. 3 (2023): 279</a:t>
            </a:r>
          </a:p>
          <a:p>
            <a:pPr marL="0" indent="0">
              <a:buNone/>
            </a:pPr>
            <a:r>
              <a:rPr lang="en-US" dirty="0"/>
              <a:t>6. Selvaraj et al.  Current Chinese Science, 2021, Vol. 1, No. 3</a:t>
            </a:r>
            <a:endParaRPr lang="en-NG" dirty="0"/>
          </a:p>
          <a:p>
            <a:pPr marL="0" indent="0">
              <a:buNone/>
            </a:pPr>
            <a:endParaRPr lang="en-NG" b="1" dirty="0"/>
          </a:p>
        </p:txBody>
      </p:sp>
    </p:spTree>
    <p:extLst>
      <p:ext uri="{BB962C8B-B14F-4D97-AF65-F5344CB8AC3E}">
        <p14:creationId xmlns:p14="http://schemas.microsoft.com/office/powerpoint/2010/main" val="33172113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BBDA9-56E4-0052-FDCF-D9176B9D614F}"/>
              </a:ext>
            </a:extLst>
          </p:cNvPr>
          <p:cNvSpPr>
            <a:spLocks noGrp="1"/>
          </p:cNvSpPr>
          <p:nvPr>
            <p:ph type="title"/>
          </p:nvPr>
        </p:nvSpPr>
        <p:spPr/>
        <p:txBody>
          <a:bodyPr/>
          <a:lstStyle/>
          <a:p>
            <a:r>
              <a:rPr lang="en-US" dirty="0"/>
              <a:t>References </a:t>
            </a:r>
            <a:endParaRPr lang="en-NG" dirty="0"/>
          </a:p>
        </p:txBody>
      </p:sp>
      <p:sp>
        <p:nvSpPr>
          <p:cNvPr id="3" name="Content Placeholder 2">
            <a:extLst>
              <a:ext uri="{FF2B5EF4-FFF2-40B4-BE49-F238E27FC236}">
                <a16:creationId xmlns:a16="http://schemas.microsoft.com/office/drawing/2014/main" id="{A08F3175-EC1C-C67D-411F-44319AD5018B}"/>
              </a:ext>
            </a:extLst>
          </p:cNvPr>
          <p:cNvSpPr>
            <a:spLocks noGrp="1"/>
          </p:cNvSpPr>
          <p:nvPr>
            <p:ph idx="1"/>
          </p:nvPr>
        </p:nvSpPr>
        <p:spPr/>
        <p:txBody>
          <a:bodyPr>
            <a:normAutofit fontScale="92500" lnSpcReduction="10000"/>
          </a:bodyPr>
          <a:lstStyle/>
          <a:p>
            <a:pPr marL="0" indent="0">
              <a:buNone/>
            </a:pPr>
            <a:r>
              <a:rPr lang="en-US" dirty="0"/>
              <a:t>7. Yang, F., Zhang, Q., Ji, X. </a:t>
            </a:r>
            <a:r>
              <a:rPr lang="en-US" i="1" dirty="0"/>
              <a:t>et al.</a:t>
            </a:r>
            <a:r>
              <a:rPr lang="en-US" dirty="0"/>
              <a:t> Machine Learning Applications in Drug Repurposing. </a:t>
            </a:r>
            <a:r>
              <a:rPr lang="en-US" i="1" dirty="0" err="1"/>
              <a:t>Interdiscip</a:t>
            </a:r>
            <a:r>
              <a:rPr lang="en-US" i="1" dirty="0"/>
              <a:t> Sci </a:t>
            </a:r>
            <a:r>
              <a:rPr lang="en-US" i="1" dirty="0" err="1"/>
              <a:t>Comput</a:t>
            </a:r>
            <a:r>
              <a:rPr lang="en-US" i="1" dirty="0"/>
              <a:t> Life Sci</a:t>
            </a:r>
            <a:r>
              <a:rPr lang="en-US" dirty="0"/>
              <a:t> </a:t>
            </a:r>
            <a:r>
              <a:rPr lang="en-US" b="1" dirty="0"/>
              <a:t>14</a:t>
            </a:r>
            <a:r>
              <a:rPr lang="en-US" dirty="0"/>
              <a:t>, 15–21 (2022). https://doi.org/10.1007/s12539-021-00487-8</a:t>
            </a:r>
          </a:p>
          <a:p>
            <a:pPr marL="0" indent="0">
              <a:buNone/>
            </a:pPr>
            <a:r>
              <a:rPr lang="en-US" dirty="0"/>
              <a:t>8. Dhir, Neha &amp; Jain, Ashish &amp; Mahendru, Dhruv &amp; Prakash, Ajay &amp; Medhi, Bikash. (2020). Drug Repurposing and Orphan Disease Therapeutics. 10.5772/intechopen.91941. </a:t>
            </a:r>
          </a:p>
          <a:p>
            <a:pPr marL="0" indent="0">
              <a:buNone/>
            </a:pPr>
            <a:r>
              <a:rPr lang="en-US" dirty="0"/>
              <a:t>9. Urbina, F., Puhl, A.C. and Ekins, S. (2021) ‘Recent advances in drug repurposing using Machine Learning’, </a:t>
            </a:r>
            <a:r>
              <a:rPr lang="en-US" i="1" dirty="0"/>
              <a:t>Current Opinion in Chemical Biology</a:t>
            </a:r>
            <a:r>
              <a:rPr lang="en-US" dirty="0"/>
              <a:t>, 65, pp. 74–84. doi:10.1016/j.cbpa.2021.06.001. </a:t>
            </a:r>
          </a:p>
          <a:p>
            <a:pPr marL="0" indent="0">
              <a:buNone/>
            </a:pPr>
            <a:r>
              <a:rPr lang="en-US" dirty="0"/>
              <a:t>10. Pan X, Lin X, Cao D, Zeng X, Yu PS, He L, et al. Deep learning for drug repurposing: Methods, databases, and applications. </a:t>
            </a:r>
            <a:r>
              <a:rPr lang="en-US" i="1" dirty="0"/>
              <a:t>WIREs </a:t>
            </a:r>
            <a:r>
              <a:rPr lang="en-US" i="1" dirty="0" err="1"/>
              <a:t>Comput</a:t>
            </a:r>
            <a:r>
              <a:rPr lang="en-US" i="1" dirty="0"/>
              <a:t> Mol Sci</a:t>
            </a:r>
            <a:r>
              <a:rPr lang="en-US" dirty="0"/>
              <a:t>. 2022; 12:e1597. </a:t>
            </a:r>
            <a:r>
              <a:rPr lang="en-US" b="1" dirty="0">
                <a:hlinkClick r:id="rId2"/>
              </a:rPr>
              <a:t>https://doi.org/10.1002/wcms.1597</a:t>
            </a:r>
            <a:endParaRPr lang="en-US" dirty="0"/>
          </a:p>
          <a:p>
            <a:endParaRPr lang="en-US" dirty="0"/>
          </a:p>
          <a:p>
            <a:endParaRPr lang="en-US" b="1" dirty="0"/>
          </a:p>
          <a:p>
            <a:endParaRPr lang="en-NG" dirty="0"/>
          </a:p>
          <a:p>
            <a:endParaRPr lang="en-NG" dirty="0"/>
          </a:p>
        </p:txBody>
      </p:sp>
    </p:spTree>
    <p:extLst>
      <p:ext uri="{BB962C8B-B14F-4D97-AF65-F5344CB8AC3E}">
        <p14:creationId xmlns:p14="http://schemas.microsoft.com/office/powerpoint/2010/main" val="4230191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srcRect l="2413" t="24298" r="13243" b="2736"/>
          <a:stretch/>
        </p:blipFill>
        <p:spPr>
          <a:xfrm>
            <a:off x="0" y="365125"/>
            <a:ext cx="12355495" cy="6009485"/>
          </a:xfrm>
          <a:prstGeom prst="rect">
            <a:avLst/>
          </a:prstGeom>
        </p:spPr>
      </p:pic>
    </p:spTree>
    <p:extLst>
      <p:ext uri="{BB962C8B-B14F-4D97-AF65-F5344CB8AC3E}">
        <p14:creationId xmlns:p14="http://schemas.microsoft.com/office/powerpoint/2010/main" val="3950283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4C0F41-D682-A6DD-C71F-A4BA03BA37FD}"/>
              </a:ext>
            </a:extLst>
          </p:cNvPr>
          <p:cNvPicPr>
            <a:picLocks noChangeAspect="1"/>
          </p:cNvPicPr>
          <p:nvPr/>
        </p:nvPicPr>
        <p:blipFill>
          <a:blip r:embed="rId3"/>
          <a:stretch>
            <a:fillRect/>
          </a:stretch>
        </p:blipFill>
        <p:spPr>
          <a:xfrm>
            <a:off x="6096000" y="255608"/>
            <a:ext cx="5734050" cy="4994956"/>
          </a:xfrm>
          <a:prstGeom prst="rect">
            <a:avLst/>
          </a:prstGeom>
        </p:spPr>
      </p:pic>
      <p:sp>
        <p:nvSpPr>
          <p:cNvPr id="4" name="TextBox 3">
            <a:extLst>
              <a:ext uri="{FF2B5EF4-FFF2-40B4-BE49-F238E27FC236}">
                <a16:creationId xmlns:a16="http://schemas.microsoft.com/office/drawing/2014/main" id="{4C808A9D-727E-740D-9F36-D23073ED8F74}"/>
              </a:ext>
            </a:extLst>
          </p:cNvPr>
          <p:cNvSpPr txBox="1"/>
          <p:nvPr/>
        </p:nvSpPr>
        <p:spPr>
          <a:xfrm>
            <a:off x="4991793" y="5956062"/>
            <a:ext cx="7470768" cy="646331"/>
          </a:xfrm>
          <a:prstGeom prst="rect">
            <a:avLst/>
          </a:prstGeom>
          <a:noFill/>
        </p:spPr>
        <p:txBody>
          <a:bodyPr wrap="square">
            <a:spAutoFit/>
          </a:bodyPr>
          <a:lstStyle/>
          <a:p>
            <a:r>
              <a:rPr lang="en-US" b="0" i="0" dirty="0">
                <a:solidFill>
                  <a:srgbClr val="222222"/>
                </a:solidFill>
                <a:effectLst/>
                <a:latin typeface="Arial" panose="020B0604020202020204" pitchFamily="34" charset="0"/>
              </a:rPr>
              <a:t>Wan, </a:t>
            </a:r>
            <a:r>
              <a:rPr lang="en-US" b="0" i="0" dirty="0" err="1">
                <a:solidFill>
                  <a:srgbClr val="222222"/>
                </a:solidFill>
                <a:effectLst/>
                <a:latin typeface="Arial" panose="020B0604020202020204" pitchFamily="34" charset="0"/>
              </a:rPr>
              <a:t>Zhaoman</a:t>
            </a:r>
            <a:r>
              <a:rPr lang="en-US" b="0" i="0" dirty="0">
                <a:solidFill>
                  <a:srgbClr val="222222"/>
                </a:solidFill>
                <a:effectLst/>
                <a:latin typeface="Arial" panose="020B0604020202020204" pitchFamily="34" charset="0"/>
              </a:rPr>
              <a:t>, et al. "Applications of Artificial Intelligence in Drug Repurposing." </a:t>
            </a:r>
            <a:r>
              <a:rPr lang="en-US" b="0" i="1" dirty="0">
                <a:solidFill>
                  <a:srgbClr val="222222"/>
                </a:solidFill>
                <a:effectLst/>
                <a:latin typeface="Arial" panose="020B0604020202020204" pitchFamily="34" charset="0"/>
              </a:rPr>
              <a:t>Advanced Science</a:t>
            </a:r>
            <a:r>
              <a:rPr lang="en-US" b="0" i="0" dirty="0">
                <a:solidFill>
                  <a:srgbClr val="222222"/>
                </a:solidFill>
                <a:effectLst/>
                <a:latin typeface="Arial" panose="020B0604020202020204" pitchFamily="34" charset="0"/>
              </a:rPr>
              <a:t> 12.14 (2025): 2411325.</a:t>
            </a:r>
            <a:endParaRPr lang="en-NG" dirty="0"/>
          </a:p>
        </p:txBody>
      </p:sp>
      <p:pic>
        <p:nvPicPr>
          <p:cNvPr id="2" name="Picture 1">
            <a:extLst>
              <a:ext uri="{FF2B5EF4-FFF2-40B4-BE49-F238E27FC236}">
                <a16:creationId xmlns:a16="http://schemas.microsoft.com/office/drawing/2014/main" id="{828A2B47-E586-1098-2FCC-12798E4C2D77}"/>
              </a:ext>
            </a:extLst>
          </p:cNvPr>
          <p:cNvPicPr>
            <a:picLocks noChangeAspect="1"/>
          </p:cNvPicPr>
          <p:nvPr/>
        </p:nvPicPr>
        <p:blipFill>
          <a:blip r:embed="rId4"/>
          <a:stretch>
            <a:fillRect/>
          </a:stretch>
        </p:blipFill>
        <p:spPr>
          <a:xfrm>
            <a:off x="152400" y="137266"/>
            <a:ext cx="5222970" cy="5113297"/>
          </a:xfrm>
          <a:prstGeom prst="rect">
            <a:avLst/>
          </a:prstGeom>
        </p:spPr>
      </p:pic>
    </p:spTree>
    <p:extLst>
      <p:ext uri="{BB962C8B-B14F-4D97-AF65-F5344CB8AC3E}">
        <p14:creationId xmlns:p14="http://schemas.microsoft.com/office/powerpoint/2010/main" val="37636079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922</TotalTime>
  <Words>3083</Words>
  <Application>Microsoft Office PowerPoint</Application>
  <PresentationFormat>Widescreen</PresentationFormat>
  <Paragraphs>284</Paragraphs>
  <Slides>71</Slides>
  <Notes>19</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71</vt:i4>
      </vt:variant>
    </vt:vector>
  </HeadingPairs>
  <TitlesOfParts>
    <vt:vector size="83" baseType="lpstr">
      <vt:lpstr>Aptos</vt:lpstr>
      <vt:lpstr>Aptos Display</vt:lpstr>
      <vt:lpstr>Arial</vt:lpstr>
      <vt:lpstr>Baguet Script</vt:lpstr>
      <vt:lpstr>Calibri</vt:lpstr>
      <vt:lpstr>Calibri Light</vt:lpstr>
      <vt:lpstr>Courier New</vt:lpstr>
      <vt:lpstr>Lub Dub Medium</vt:lpstr>
      <vt:lpstr>Swis721 BT</vt:lpstr>
      <vt:lpstr>Wingdings</vt:lpstr>
      <vt:lpstr>Office Theme</vt:lpstr>
      <vt:lpstr>1_Office Theme</vt:lpstr>
      <vt:lpstr>Artificial Intelligence in Drug Repurposing</vt:lpstr>
      <vt:lpstr>Conflicts of interest</vt:lpstr>
      <vt:lpstr>Overview</vt:lpstr>
      <vt:lpstr>Introduction: Stages in drug discovery</vt:lpstr>
      <vt:lpstr>Current challenges to traditional drug  development</vt:lpstr>
      <vt:lpstr>Cost for approved new drugs</vt:lpstr>
      <vt:lpstr>AI, pharmacogenomics and personalized medicine</vt:lpstr>
      <vt:lpstr>PowerPoint Presentation</vt:lpstr>
      <vt:lpstr>PowerPoint Presentation</vt:lpstr>
      <vt:lpstr>Omics in pathology and pharmacology: The new normal</vt:lpstr>
      <vt:lpstr>Europe 15 years ago</vt:lpstr>
      <vt:lpstr>Bridging the Genomic gap</vt:lpstr>
      <vt:lpstr>AI needs in Pharmacology</vt:lpstr>
      <vt:lpstr>AI in Clinical pharmacology</vt:lpstr>
      <vt:lpstr>Concept of Drug repurposing</vt:lpstr>
      <vt:lpstr>Concept of Drug repurposing</vt:lpstr>
      <vt:lpstr>What is Drug Repurposing?</vt:lpstr>
      <vt:lpstr>PowerPoint Presentation</vt:lpstr>
      <vt:lpstr>example</vt:lpstr>
      <vt:lpstr>Why AI in Drug Repurposing?</vt:lpstr>
      <vt:lpstr>PowerPoint Presentation</vt:lpstr>
      <vt:lpstr>PowerPoint Presentation</vt:lpstr>
      <vt:lpstr>PowerPoint Presentation</vt:lpstr>
      <vt:lpstr>Steps in drug repurposing/repositioning</vt:lpstr>
      <vt:lpstr>PowerPoint Presentation</vt:lpstr>
      <vt:lpstr>AI Capabilities</vt:lpstr>
      <vt:lpstr>Drug repositioning approaches</vt:lpstr>
      <vt:lpstr>Network-based methods</vt:lpstr>
      <vt:lpstr>Text mining approach</vt:lpstr>
      <vt:lpstr>PowerPoint Presentation</vt:lpstr>
      <vt:lpstr>Semantics-based approaches</vt:lpstr>
      <vt:lpstr>PowerPoint Presentation</vt:lpstr>
      <vt:lpstr>Computational approach</vt:lpstr>
      <vt:lpstr>Other Drug repositioning approaches</vt:lpstr>
      <vt:lpstr>Examples</vt:lpstr>
      <vt:lpstr>Drug Screening Workflow</vt:lpstr>
      <vt:lpstr>Data Foundations</vt:lpstr>
      <vt:lpstr>PowerPoint Presentation</vt:lpstr>
      <vt:lpstr>AI Tools and Models</vt:lpstr>
      <vt:lpstr>Machine learning (ML) for drug repurposing</vt:lpstr>
      <vt:lpstr>Linking Drugs and Targets</vt:lpstr>
      <vt:lpstr>Neural Networks in Repurposing</vt:lpstr>
      <vt:lpstr>Natural Language Processing</vt:lpstr>
      <vt:lpstr>AI and drug repositioning</vt:lpstr>
      <vt:lpstr>PowerPoint Presentation</vt:lpstr>
      <vt:lpstr>Deep learning</vt:lpstr>
      <vt:lpstr>Deep learning model </vt:lpstr>
      <vt:lpstr>AI in Real-World Data</vt:lpstr>
      <vt:lpstr>Application Scenarios</vt:lpstr>
      <vt:lpstr>Side Effects as Opportunities</vt:lpstr>
      <vt:lpstr>Exploring New Indications</vt:lpstr>
      <vt:lpstr>Discovering New Targets</vt:lpstr>
      <vt:lpstr>Integrating AI + Real-World Data</vt:lpstr>
      <vt:lpstr>Interventional Pharmacology</vt:lpstr>
      <vt:lpstr>Electronic Health Records (EHR)</vt:lpstr>
      <vt:lpstr>Challenges</vt:lpstr>
      <vt:lpstr>Drawbacks-Interpretability</vt:lpstr>
      <vt:lpstr>Drawbacks-Data Quality and Availability Issues: </vt:lpstr>
      <vt:lpstr>Drawbacks-Ethical and Regulatory Concerns</vt:lpstr>
      <vt:lpstr>Drawbacks-Cost and Expertise</vt:lpstr>
      <vt:lpstr>Drawbacks-Data integrity &amp; Framework</vt:lpstr>
      <vt:lpstr>Overcoming Challenges</vt:lpstr>
      <vt:lpstr>Where is all this heading </vt:lpstr>
      <vt:lpstr>Future of AI in Repurposing</vt:lpstr>
      <vt:lpstr>AI + Personalized Medicine</vt:lpstr>
      <vt:lpstr>Personalized medicine</vt:lpstr>
      <vt:lpstr>Key Takeaways</vt:lpstr>
      <vt:lpstr>Conclusion</vt:lpstr>
      <vt:lpstr>PowerPoint Presentation</vt:lpstr>
      <vt:lpstr>References</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Godsent Isiguzo</dc:creator>
  <cp:lastModifiedBy>Godsent Isiguzo</cp:lastModifiedBy>
  <cp:revision>15</cp:revision>
  <dcterms:created xsi:type="dcterms:W3CDTF">2025-10-23T17:00:05Z</dcterms:created>
  <dcterms:modified xsi:type="dcterms:W3CDTF">2025-10-30T16:36:22Z</dcterms:modified>
</cp:coreProperties>
</file>